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jpeg" ContentType="image/jpeg"/>
  <Override PartName="/ppt/media/image3.jpeg" ContentType="image/jpeg"/>
  <Override PartName="/ppt/notesSlides/notesSlide18.xml" ContentType="application/vnd.openxmlformats-officedocument.presentationml.notesSlide+xml"/>
  <Override PartName="/ppt/media/image4.jpeg" ContentType="image/jpeg"/>
  <Override PartName="/ppt/notesSlides/notesSlide19.xml" ContentType="application/vnd.openxmlformats-officedocument.presentationml.notesSlide+xml"/>
  <Override PartName="/ppt/media/image5.jpeg" ContentType="image/jpeg"/>
  <Override PartName="/ppt/media/image6.jpeg" ContentType="image/jpeg"/>
  <Override PartName="/ppt/notesSlides/notesSlide20.xml" ContentType="application/vnd.openxmlformats-officedocument.presentationml.notesSlide+xml"/>
  <Override PartName="/ppt/media/image7.jpeg" ContentType="image/jpeg"/>
  <Override PartName="/ppt/media/image8.jpeg" ContentType="image/jpeg"/>
  <Override PartName="/ppt/notesSlides/notesSlide21.xml" ContentType="application/vnd.openxmlformats-officedocument.presentationml.notesSlide+xml"/>
  <Override PartName="/ppt/media/image9.jpeg" ContentType="image/jpeg"/>
  <Override PartName="/ppt/media/image10.jpeg" ContentType="image/jpeg"/>
  <Override PartName="/ppt/notesSlides/notesSlide22.xml" ContentType="application/vnd.openxmlformats-officedocument.presentationml.notesSlide+xml"/>
  <Override PartName="/ppt/media/image11.jpeg" ContentType="image/jpeg"/>
  <Override PartName="/ppt/media/image12.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3.jpeg" ContentType="image/jpeg"/>
  <Override PartName="/ppt/media/image14.jpeg" ContentType="image/jpeg"/>
  <Override PartName="/ppt/notesSlides/notesSlide25.xml" ContentType="application/vnd.openxmlformats-officedocument.presentationml.notesSlide+xml"/>
  <Override PartName="/ppt/media/image15.jpeg" ContentType="image/jpeg"/>
  <Override PartName="/ppt/media/image16.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17.jpeg" ContentType="image/jpeg"/>
  <Override PartName="/ppt/media/image18.jpeg" ContentType="image/jpeg"/>
  <Override PartName="/ppt/notesSlides/notesSlide29.xml" ContentType="application/vnd.openxmlformats-officedocument.presentationml.notesSlide+xml"/>
  <Override PartName="/ppt/media/image19.jpeg" ContentType="image/jpeg"/>
  <Override PartName="/ppt/media/image20.jpeg" ContentType="image/jpeg"/>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21.jpeg" ContentType="image/jpeg"/>
  <Override PartName="/ppt/notesSlides/notesSlide32.xml" ContentType="application/vnd.openxmlformats-officedocument.presentationml.notesSlide+xml"/>
  <Override PartName="/ppt/media/image22.jpeg" ContentType="image/jpeg"/>
  <Override PartName="/ppt/notesSlides/notesSlide33.xml" ContentType="application/vnd.openxmlformats-officedocument.presentationml.notesSlide+xml"/>
  <Override PartName="/ppt/media/image23.jpeg" ContentType="image/jpeg"/>
  <Override PartName="/ppt/notesSlides/notesSlide34.xml" ContentType="application/vnd.openxmlformats-officedocument.presentationml.notesSlide+xml"/>
  <Override PartName="/ppt/media/image24.jpeg" ContentType="image/jpeg"/>
  <Override PartName="/ppt/notesSlides/notesSlide35.xml" ContentType="application/vnd.openxmlformats-officedocument.presentationml.notesSlide+xml"/>
  <Override PartName="/ppt/media/image25.jpeg" ContentType="image/jpeg"/>
  <Override PartName="/ppt/notesSlides/notesSlide36.xml" ContentType="application/vnd.openxmlformats-officedocument.presentationml.notesSlide+xml"/>
  <Override PartName="/ppt/media/image26.jpeg" ContentType="image/jpeg"/>
  <Override PartName="/ppt/media/image27.jpeg" ContentType="image/jpeg"/>
  <Override PartName="/ppt/notesSlides/notesSlide37.xml" ContentType="application/vnd.openxmlformats-officedocument.presentationml.notesSlide+xml"/>
  <Override PartName="/ppt/media/image28.jpeg" ContentType="image/jpeg"/>
  <Override PartName="/ppt/notesSlides/notesSlide38.xml" ContentType="application/vnd.openxmlformats-officedocument.presentationml.notesSlide+xml"/>
  <Override PartName="/ppt/media/image29.jpeg" ContentType="image/jpeg"/>
  <Override PartName="/ppt/media/image30.jpeg" ContentType="image/jpeg"/>
  <Override PartName="/ppt/notesSlides/notesSlide39.xml" ContentType="application/vnd.openxmlformats-officedocument.presentationml.notesSlide+xml"/>
  <Override PartName="/ppt/media/image31.jpeg" ContentType="image/jpeg"/>
  <Override PartName="/ppt/media/image32.jpeg" ContentType="image/jpeg"/>
  <Override PartName="/ppt/notesSlides/notesSlide40.xml" ContentType="application/vnd.openxmlformats-officedocument.presentationml.notesSlide+xml"/>
  <Override PartName="/ppt/media/image33.jpeg" ContentType="image/jpeg"/>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34.jpeg" ContentType="image/jpeg"/>
  <Override PartName="/ppt/notesSlides/notesSlide43.xml" ContentType="application/vnd.openxmlformats-officedocument.presentationml.notesSlide+xml"/>
  <Override PartName="/ppt/media/image35.jpeg" ContentType="image/jpeg"/>
  <Override PartName="/ppt/notesSlides/notesSlide44.xml" ContentType="application/vnd.openxmlformats-officedocument.presentationml.notesSlide+xml"/>
  <Override PartName="/ppt/media/image36.jpeg" ContentType="image/jpeg"/>
  <Override PartName="/ppt/media/image37.jpeg" ContentType="image/jpeg"/>
  <Override PartName="/ppt/notesSlides/notesSlide45.xml" ContentType="application/vnd.openxmlformats-officedocument.presentationml.notesSlide+xml"/>
  <Override PartName="/ppt/media/image38.jpeg" ContentType="image/jpeg"/>
  <Override PartName="/ppt/media/image39.jpeg" ContentType="image/jpeg"/>
  <Override PartName="/ppt/notesSlides/notesSlide46.xml" ContentType="application/vnd.openxmlformats-officedocument.presentationml.notesSlide+xml"/>
  <Override PartName="/ppt/media/image40.jpeg" ContentType="image/jpeg"/>
  <Override PartName="/ppt/media/image41.jpeg" ContentType="image/jpeg"/>
  <Override PartName="/ppt/notesSlides/notesSlide47.xml" ContentType="application/vnd.openxmlformats-officedocument.presentationml.notesSlide+xml"/>
  <Override PartName="/ppt/media/image42.jpeg" ContentType="image/jpeg"/>
  <Override PartName="/ppt/media/image43.jpeg" ContentType="image/jpeg"/>
  <Override PartName="/ppt/notesSlides/notesSlide48.xml" ContentType="application/vnd.openxmlformats-officedocument.presentationml.notesSlide+xml"/>
  <Override PartName="/ppt/media/image44.jpeg" ContentType="image/jpeg"/>
  <Override PartName="/ppt/media/image45.jpeg" ContentType="image/jpeg"/>
  <Override PartName="/ppt/notesSlides/notesSlide49.xml" ContentType="application/vnd.openxmlformats-officedocument.presentationml.notesSlide+xml"/>
  <Override PartName="/ppt/media/image46.jpeg" ContentType="image/jpeg"/>
  <Override PartName="/ppt/media/image47.jpeg" ContentType="image/jpeg"/>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media/image48.jpeg" ContentType="image/jpeg"/>
  <Override PartName="/ppt/media/image49.jpeg" ContentType="image/jpeg"/>
  <Override PartName="/ppt/notesSlides/notesSlide53.xml" ContentType="application/vnd.openxmlformats-officedocument.presentationml.notesSlide+xml"/>
  <Override PartName="/ppt/notesSlides/notesSlide54.xml" ContentType="application/vnd.openxmlformats-officedocument.presentationml.notesSlide+xml"/>
  <Override PartName="/ppt/media/image50.jpeg" ContentType="image/jpeg"/>
  <Override PartName="/ppt/media/image51.jpeg" ContentType="image/jpeg"/>
  <Override PartName="/ppt/media/image52.jpeg" ContentType="image/jpeg"/>
  <Override PartName="/ppt/notesSlides/notesSlide55.xml" ContentType="application/vnd.openxmlformats-officedocument.presentationml.notesSlide+xml"/>
  <Override PartName="/ppt/media/image53.jpeg" ContentType="image/jpeg"/>
  <Override PartName="/ppt/media/image54.jpeg" ContentType="image/jpeg"/>
  <Override PartName="/ppt/notesSlides/notesSlide56.xml" ContentType="application/vnd.openxmlformats-officedocument.presentationml.notesSlide+xml"/>
  <Override PartName="/ppt/media/image55.jpeg" ContentType="image/jpeg"/>
  <Override PartName="/ppt/media/image56.jpeg" ContentType="image/jpeg"/>
  <Override PartName="/ppt/notesSlides/notesSlide57.xml" ContentType="application/vnd.openxmlformats-officedocument.presentationml.notesSlide+xml"/>
  <Override PartName="/ppt/notesSlides/notesSlide58.xml" ContentType="application/vnd.openxmlformats-officedocument.presentationml.notesSlide+xml"/>
  <Override PartName="/ppt/media/image57.jpeg" ContentType="image/jpeg"/>
  <Override PartName="/ppt/media/image58.jpeg" ContentType="image/jpeg"/>
  <Override PartName="/ppt/notesSlides/notesSlide59.xml" ContentType="application/vnd.openxmlformats-officedocument.presentationml.notesSlide+xml"/>
  <Override PartName="/ppt/media/image59.jpeg" ContentType="image/jpeg"/>
  <Override PartName="/ppt/notesSlides/notesSlide60.xml" ContentType="application/vnd.openxmlformats-officedocument.presentationml.notesSlide+xml"/>
  <Override PartName="/ppt/media/image60.jpeg" ContentType="image/jpeg"/>
  <Override PartName="/ppt/media/image61.jpeg" ContentType="image/jpeg"/>
  <Override PartName="/ppt/media/image62.jpeg" ContentType="image/jpeg"/>
  <Override PartName="/ppt/notesSlides/notesSlide61.xml" ContentType="application/vnd.openxmlformats-officedocument.presentationml.notesSlide+xml"/>
  <Override PartName="/ppt/media/image63.jpeg" ContentType="image/jpeg"/>
  <Override PartName="/ppt/media/image64.jpeg" ContentType="image/jpeg"/>
  <Override PartName="/ppt/media/image65.jpeg" ContentType="image/jpeg"/>
  <Override PartName="/ppt/notesSlides/notesSlide62.xml" ContentType="application/vnd.openxmlformats-officedocument.presentationml.notesSlide+xml"/>
  <Override PartName="/ppt/media/image66.jpeg" ContentType="image/jpeg"/>
  <Override PartName="/ppt/media/image67.jpeg" ContentType="image/jpeg"/>
  <Override PartName="/ppt/media/image68.jpeg" ContentType="image/jpeg"/>
  <Override PartName="/ppt/notesSlides/notesSlide63.xml" ContentType="application/vnd.openxmlformats-officedocument.presentationml.notesSlide+xml"/>
  <Override PartName="/ppt/media/image69.jpeg" ContentType="image/jpeg"/>
  <Override PartName="/ppt/media/image70.jpeg" ContentType="image/jpeg"/>
  <Override PartName="/ppt/media/image71.jpeg" ContentType="image/jpeg"/>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media/image72.jpeg" ContentType="image/jpeg"/>
  <Override PartName="/ppt/media/image73.jpeg" ContentType="image/jpeg"/>
  <Override PartName="/ppt/media/image74.jpeg" ContentType="image/jpeg"/>
  <Override PartName="/ppt/notesSlides/notesSlide67.xml" ContentType="application/vnd.openxmlformats-officedocument.presentationml.notesSlide+xml"/>
  <Override PartName="/ppt/notesSlides/notesSlide68.xml" ContentType="application/vnd.openxmlformats-officedocument.presentationml.notesSlide+xml"/>
  <Override PartName="/ppt/media/image75.jpeg" ContentType="image/jpeg"/>
  <Override PartName="/ppt/media/image76.jpeg" ContentType="image/jpeg"/>
  <Override PartName="/ppt/media/image77.jpeg" ContentType="image/jpeg"/>
  <Override PartName="/ppt/notesSlides/notesSlide69.xml" ContentType="application/vnd.openxmlformats-officedocument.presentationml.notesSlide+xml"/>
  <Override PartName="/ppt/media/image78.jpeg" ContentType="image/jpeg"/>
  <Override PartName="/ppt/media/image79.jpeg" ContentType="image/jpeg"/>
  <Override PartName="/ppt/media/image80.jpeg" ContentType="image/jpeg"/>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media/image81.jpeg" ContentType="image/jpeg"/>
  <Override PartName="/ppt/media/image82.jpeg" ContentType="image/jpeg"/>
  <Override PartName="/ppt/media/image83.jpeg" ContentType="image/jpeg"/>
  <Override PartName="/ppt/notesSlides/notesSlide73.xml" ContentType="application/vnd.openxmlformats-officedocument.presentationml.notesSlide+xml"/>
  <Override PartName="/ppt/media/image84.jpeg" ContentType="image/jpeg"/>
  <Override PartName="/ppt/media/image85.jpeg" ContentType="image/jpeg"/>
  <Override PartName="/ppt/notesSlides/notesSlide74.xml" ContentType="application/vnd.openxmlformats-officedocument.presentationml.notesSlide+xml"/>
  <Override PartName="/ppt/notesSlides/notesSlide75.xml" ContentType="application/vnd.openxmlformats-officedocument.presentationml.notesSlide+xml"/>
  <Override PartName="/ppt/media/image86.jpeg" ContentType="image/jpeg"/>
  <Override PartName="/ppt/media/image87.jpeg" ContentType="image/jpeg"/>
  <Override PartName="/ppt/notesSlides/notesSlide76.xml" ContentType="application/vnd.openxmlformats-officedocument.presentationml.notesSlide+xml"/>
  <Override PartName="/ppt/media/image88.jpeg" ContentType="image/jpeg"/>
  <Override PartName="/ppt/media/image89.jpeg" ContentType="image/jpeg"/>
  <Override PartName="/ppt/notesSlides/notesSlide77.xml" ContentType="application/vnd.openxmlformats-officedocument.presentationml.notesSlide+xml"/>
  <Override PartName="/ppt/media/image90.jpeg" ContentType="image/jpeg"/>
  <Override PartName="/ppt/media/image91.jpeg" ContentType="image/jpeg"/>
  <Override PartName="/ppt/notesSlides/notesSlide78.xml" ContentType="application/vnd.openxmlformats-officedocument.presentationml.notesSlide+xml"/>
  <Override PartName="/ppt/media/image92.jpeg" ContentType="image/jpeg"/>
  <Override PartName="/ppt/media/image93.jpeg" ContentType="image/jpeg"/>
  <Override PartName="/ppt/media/image94.jpeg" ContentType="image/jpeg"/>
  <Override PartName="/ppt/notesSlides/notesSlide79.xml" ContentType="application/vnd.openxmlformats-officedocument.presentationml.notesSlide+xml"/>
  <Override PartName="/ppt/media/image95.jpeg" ContentType="image/jpeg"/>
  <Override PartName="/ppt/media/image96.jpeg" ContentType="image/jpeg"/>
  <Override PartName="/ppt/media/image97.jpeg" ContentType="image/jpeg"/>
  <Override PartName="/ppt/notesSlides/notesSlide80.xml" ContentType="application/vnd.openxmlformats-officedocument.presentationml.notesSlide+xml"/>
  <Override PartName="/ppt/media/image98.jpeg" ContentType="image/jpeg"/>
  <Override PartName="/ppt/media/image99.jpeg" ContentType="image/jpeg"/>
  <Override PartName="/ppt/media/image100.jpeg" ContentType="image/jpeg"/>
  <Override PartName="/ppt/notesSlides/notesSlide81.xml" ContentType="application/vnd.openxmlformats-officedocument.presentationml.notesSlide+xml"/>
  <Override PartName="/ppt/media/image101.jpeg" ContentType="image/jpeg"/>
  <Override PartName="/ppt/media/image102.jpeg" ContentType="image/jpeg"/>
  <Override PartName="/ppt/notesSlides/notesSlide82.xml" ContentType="application/vnd.openxmlformats-officedocument.presentationml.notesSlide+xml"/>
  <Override PartName="/ppt/media/image103.jpeg" ContentType="image/jpeg"/>
  <Override PartName="/ppt/media/image104.jpeg" ContentType="image/jpeg"/>
  <Override PartName="/ppt/media/image105.jpeg" ContentType="image/jpeg"/>
  <Override PartName="/ppt/media/image106.jpeg" ContentType="image/jpeg"/>
  <Override PartName="/ppt/notesSlides/notesSlide83.xml" ContentType="application/vnd.openxmlformats-officedocument.presentationml.notesSlide+xml"/>
  <Override PartName="/ppt/media/image107.jpeg" ContentType="image/jpeg"/>
  <Override PartName="/ppt/media/image108.jpeg" ContentType="image/jpeg"/>
  <Override PartName="/ppt/media/image109.jpeg" ContentType="image/jpeg"/>
  <Override PartName="/ppt/media/image110.jpeg" ContentType="image/jpeg"/>
  <Override PartName="/ppt/notesSlides/notesSlide84.xml" ContentType="application/vnd.openxmlformats-officedocument.presentationml.notesSlide+xml"/>
  <Override PartName="/ppt/media/image111.jpeg" ContentType="image/jpeg"/>
  <Override PartName="/ppt/media/image112.jpeg" ContentType="image/jpeg"/>
  <Override PartName="/ppt/media/image113.jpeg" ContentType="image/jpeg"/>
  <Override PartName="/ppt/media/image114.jpeg" ContentType="image/jpeg"/>
  <Override PartName="/ppt/notesSlides/notesSlide85.xml" ContentType="application/vnd.openxmlformats-officedocument.presentationml.notesSlide+xml"/>
  <Override PartName="/ppt/notesSlides/notesSlide86.xml" ContentType="application/vnd.openxmlformats-officedocument.presentationml.notesSlide+xml"/>
  <Override PartName="/ppt/media/image115.jpeg" ContentType="image/jpeg"/>
  <Override PartName="/ppt/media/image116.jpeg" ContentType="image/jpeg"/>
  <Override PartName="/ppt/notesSlides/notesSlide87.xml" ContentType="application/vnd.openxmlformats-officedocument.presentationml.notesSlide+xml"/>
  <Override PartName="/ppt/media/image117.jpeg" ContentType="image/jpeg"/>
  <Override PartName="/ppt/notesSlides/notesSlide88.xml" ContentType="application/vnd.openxmlformats-officedocument.presentationml.notesSlide+xml"/>
  <Override PartName="/ppt/media/image118.jpeg" ContentType="image/jpeg"/>
  <Override PartName="/ppt/notesSlides/notesSlide89.xml" ContentType="application/vnd.openxmlformats-officedocument.presentationml.notesSlide+xml"/>
  <Override PartName="/ppt/media/image119.jpeg" ContentType="image/jpeg"/>
  <Override PartName="/ppt/notesSlides/notesSlide90.xml" ContentType="application/vnd.openxmlformats-officedocument.presentationml.notesSlide+xml"/>
  <Override PartName="/ppt/media/image120.jpeg" ContentType="image/jpeg"/>
  <Override PartName="/ppt/notesSlides/notesSlide91.xml" ContentType="application/vnd.openxmlformats-officedocument.presentationml.notesSlide+xml"/>
  <Override PartName="/ppt/media/image121.jpeg" ContentType="image/jpeg"/>
  <Override PartName="/ppt/notesSlides/notesSlide92.xml" ContentType="application/vnd.openxmlformats-officedocument.presentationml.notesSlide+xml"/>
  <Override PartName="/ppt/media/image122.jpeg" ContentType="image/jpeg"/>
  <Override PartName="/ppt/notesSlides/notesSlide93.xml" ContentType="application/vnd.openxmlformats-officedocument.presentationml.notesSlide+xml"/>
  <Override PartName="/ppt/media/image123.jpeg" ContentType="image/jpeg"/>
  <Override PartName="/ppt/notesSlides/notesSlide94.xml" ContentType="application/vnd.openxmlformats-officedocument.presentationml.notesSlide+xml"/>
  <Override PartName="/ppt/notesSlides/notesSlide95.xml" ContentType="application/vnd.openxmlformats-officedocument.presentationml.notesSlide+xml"/>
  <Override PartName="/ppt/media/image124.jpeg" ContentType="image/jpeg"/>
  <Override PartName="/ppt/notesSlides/notesSlide96.xml" ContentType="application/vnd.openxmlformats-officedocument.presentationml.notesSlide+xml"/>
  <Override PartName="/ppt/media/image125.jpeg" ContentType="image/jpeg"/>
  <Override PartName="/ppt/notesSlides/notesSlide97.xml" ContentType="application/vnd.openxmlformats-officedocument.presentationml.notesSlide+xml"/>
  <Override PartName="/ppt/media/image126.jpeg" ContentType="image/jpeg"/>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lvl1pPr>
              <a:defRPr i="1"/>
            </a:lvl1pPr>
          </a:lstStyle>
          <a:p>
            <a:pPr/>
            <a:r>
              <a:t>Welcome to the Social Origins lab study! My name is Claudine and I’ll be the researcher working with you today.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r>
              <a:t>Could you please move your mouse over to any one of the other participants, click the ellipsis icon, and select ‘Hide Non-Video Participants’? </a:t>
            </a:r>
          </a:p>
          <a:p>
            <a:pPr/>
            <a:r>
              <a:rPr i="1"/>
              <a:t>[After they’re done:]</a:t>
            </a:r>
            <a:r>
              <a:t> So do you see just my video now? Wonderful!</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7" name="Shape 1067"/>
          <p:cNvSpPr/>
          <p:nvPr>
            <p:ph type="sldImg"/>
          </p:nvPr>
        </p:nvSpPr>
        <p:spPr>
          <a:prstGeom prst="rect">
            <a:avLst/>
          </a:prstGeom>
        </p:spPr>
        <p:txBody>
          <a:bodyPr/>
          <a:lstStyle/>
          <a:p>
            <a:pPr/>
          </a:p>
        </p:txBody>
      </p:sp>
      <p:sp>
        <p:nvSpPr>
          <p:cNvPr id="1068" name="Shape 1068"/>
          <p:cNvSpPr/>
          <p:nvPr>
            <p:ph type="body" sz="quarter" idx="1"/>
          </p:nvPr>
        </p:nvSpPr>
        <p:spPr>
          <a:prstGeom prst="rect">
            <a:avLst/>
          </a:prstGeom>
        </p:spPr>
        <p:txBody>
          <a:bodyPr/>
          <a:lstStyle>
            <a:lvl1pPr>
              <a:defRPr i="1"/>
            </a:lvl1pPr>
          </a:lstStyle>
          <a:p>
            <a:pPr/>
            <a:r>
              <a:t>To child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8" name="Shape 1078"/>
          <p:cNvSpPr/>
          <p:nvPr>
            <p:ph type="sldImg"/>
          </p:nvPr>
        </p:nvSpPr>
        <p:spPr>
          <a:prstGeom prst="rect">
            <a:avLst/>
          </a:prstGeom>
        </p:spPr>
        <p:txBody>
          <a:bodyPr/>
          <a:lstStyle/>
          <a:p>
            <a:pPr/>
          </a:p>
        </p:txBody>
      </p:sp>
      <p:sp>
        <p:nvSpPr>
          <p:cNvPr id="1079" name="Shape 1079"/>
          <p:cNvSpPr/>
          <p:nvPr>
            <p:ph type="body" sz="quarter" idx="1"/>
          </p:nvPr>
        </p:nvSpPr>
        <p:spPr>
          <a:prstGeom prst="rect">
            <a:avLst/>
          </a:prstGeom>
        </p:spPr>
        <p:txBody>
          <a:bodyPr/>
          <a:lstStyle/>
          <a:p>
            <a:pPr/>
            <a:r>
              <a:t>Thank you for joining us today! I will also be sending you a follow up email at the end of the study. </a:t>
            </a:r>
          </a:p>
          <a:p>
            <a:pPr/>
            <a:r>
              <a:t>I hope you enjoy the rest of your day!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lnSpc>
                <a:spcPct val="117999"/>
              </a:lnSpc>
            </a:pPr>
            <a:r>
              <a:t>Last step, could you please drag my video over this rectangle? Great! </a:t>
            </a:r>
          </a:p>
          <a:p>
            <a:pPr>
              <a:lnSpc>
                <a:spcPct val="117999"/>
              </a:lnSpc>
            </a:pPr>
            <a:r>
              <a:t>So [child] this screen is all set-up. We’re going to play a quick warm-up game to make sure everything is set up!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Are you ready? Ok! Let’s get started.</a:t>
            </a:r>
          </a:p>
          <a:p>
            <a:pPr/>
          </a:p>
          <a:p>
            <a:pPr/>
            <a:r>
              <a:t>Do you see the two things on the screen? Which of the two things is red? </a:t>
            </a:r>
          </a:p>
          <a:p>
            <a:pPr/>
          </a:p>
          <a:p>
            <a:pPr/>
            <a:r>
              <a:t>And what color is the star?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Do you see the two new things on the screen? Which of the two things is pink? </a:t>
            </a:r>
          </a:p>
          <a:p>
            <a:pPr/>
          </a:p>
          <a:p>
            <a:pPr/>
            <a:r>
              <a:t>And what color is the tree?</a:t>
            </a:r>
          </a:p>
          <a:p>
            <a:pPr/>
          </a:p>
          <a:p>
            <a:pPr/>
            <a:r>
              <a:t>Correct! Well done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And two more things.</a:t>
            </a:r>
          </a:p>
          <a:p>
            <a:pPr/>
          </a:p>
          <a:p>
            <a:pPr/>
            <a:r>
              <a:t> Which of the two things is brown? </a:t>
            </a:r>
          </a:p>
          <a:p>
            <a:pPr/>
          </a:p>
          <a:p>
            <a:pPr/>
            <a:r>
              <a:t>And what color is the book?</a:t>
            </a:r>
          </a:p>
          <a:p>
            <a:pPr/>
          </a:p>
          <a:p>
            <a:pPr/>
            <a:r>
              <a:t>Correct! Well done!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r>
              <a:t>Now let’s get started with the real game! For this game, we are going to read a story together and talk about it. And for this story, you’ll get to make choices about things. Do you want to check out the game?</a:t>
            </a:r>
          </a:p>
          <a:p>
            <a:pPr/>
          </a:p>
          <a:p>
            <a:pPr/>
            <a:r>
              <a:t>Here we go!</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lvl1pPr>
              <a:defRPr i="1"/>
            </a:lvl1pPr>
          </a:lstStyle>
          <a:p>
            <a:pPr/>
            <a:r>
              <a:t>Story 1</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defRPr i="1"/>
            </a:pPr>
            <a:r>
              <a:t>*(Julian in red, Lucas in green)*</a:t>
            </a:r>
          </a:p>
          <a:p>
            <a:pPr/>
          </a:p>
          <a:p>
            <a:pPr/>
            <a:r>
              <a:t>This is </a:t>
            </a:r>
            <a:r>
              <a:rPr b="1">
                <a:solidFill>
                  <a:schemeClr val="accent5">
                    <a:hueOff val="-82419"/>
                    <a:satOff val="-9513"/>
                    <a:lumOff val="-16343"/>
                  </a:schemeClr>
                </a:solidFill>
              </a:rPr>
              <a:t>Julian</a:t>
            </a:r>
            <a:r>
              <a:t>. This is </a:t>
            </a:r>
            <a:r>
              <a:rPr b="1">
                <a:solidFill>
                  <a:schemeClr val="accent3">
                    <a:hueOff val="362282"/>
                    <a:satOff val="31803"/>
                    <a:lumOff val="-18242"/>
                  </a:schemeClr>
                </a:solidFill>
              </a:rPr>
              <a:t>Lucas</a:t>
            </a:r>
            <a:r>
              <a:t>. And this is their </a:t>
            </a:r>
            <a:r>
              <a:rPr b="1">
                <a:solidFill>
                  <a:schemeClr val="accent3">
                    <a:hueOff val="914337"/>
                    <a:satOff val="31515"/>
                    <a:lumOff val="-30790"/>
                  </a:schemeClr>
                </a:solidFill>
              </a:rPr>
              <a:t>cat</a:t>
            </a:r>
            <a:r>
              <a:t>. The cat wears a bell on her collar. </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defRPr i="1"/>
            </a:pPr>
            <a:r>
              <a:t>*(Julian in red, Lucas in green)*</a:t>
            </a:r>
          </a:p>
          <a:p>
            <a:pPr/>
          </a:p>
          <a:p>
            <a:pPr/>
            <a:r>
              <a:t>But guess what? The cat has also run away. So Lucas and Julian are looking for their cat.</a:t>
            </a:r>
          </a:p>
          <a:p>
            <a:pP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Look, there is a </a:t>
            </a:r>
            <a:r>
              <a:rPr b="1">
                <a:solidFill>
                  <a:schemeClr val="accent1"/>
                </a:solidFill>
              </a:rPr>
              <a:t>blue bench</a:t>
            </a:r>
            <a:r>
              <a:rPr>
                <a:solidFill>
                  <a:schemeClr val="accent1"/>
                </a:solidFill>
              </a:rPr>
              <a:t> </a:t>
            </a:r>
            <a:r>
              <a:t>and a </a:t>
            </a:r>
            <a:r>
              <a:rPr b="1">
                <a:solidFill>
                  <a:schemeClr val="accent5">
                    <a:hueOff val="-82419"/>
                    <a:satOff val="-9513"/>
                    <a:lumOff val="-16343"/>
                  </a:schemeClr>
                </a:solidFill>
              </a:rPr>
              <a:t>red bench</a:t>
            </a:r>
            <a:r>
              <a:t>, and the cat lost her bell. But now the cat has gone somewhere else.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To start off, I’m going to give you a brief overview of what we’ll be doing today.</a:t>
            </a:r>
          </a:p>
          <a:p>
            <a:pPr/>
          </a:p>
          <a:p>
            <a:pPr/>
            <a:r>
              <a:t>Completing this game will take about 30 minutes</a:t>
            </a:r>
          </a:p>
          <a:p>
            <a:pPr/>
            <a:r>
              <a:t>In this game, [Child] will see some pictures of children who are looking for their pet, and we will ask [Child] questions about these situations. </a:t>
            </a:r>
          </a:p>
          <a:p>
            <a:pPr/>
          </a:p>
          <a:p>
            <a:pPr/>
            <a:r>
              <a:t>There are no right or wrong answers in this game—we just want to know what your child thinks!</a:t>
            </a:r>
          </a:p>
          <a:p>
            <a:pPr/>
            <a:r>
              <a:t>You are free to sit next to your child during the game or go to another part of the room, whatever you prefer,—we just ask that you let your child participate on their own. So please try to stay very neutral about the content until the very end, and then I am happy to answer any questions at the end of the game.</a:t>
            </a:r>
          </a:p>
          <a:p>
            <a:pPr/>
          </a:p>
          <a:p>
            <a:pPr>
              <a:defRPr i="1"/>
            </a:pPr>
            <a:r>
              <a:rPr i="0"/>
              <a:t>We will record the game so that we can remember what [child] answered.</a:t>
            </a:r>
            <a:r>
              <a:t> </a:t>
            </a:r>
            <a:r>
              <a:rPr i="0"/>
              <a:t>This video stays in our secure servers and we won’t show it to anyone else without your explicit consent.</a:t>
            </a:r>
            <a:endParaRPr i="0"/>
          </a:p>
          <a:p>
            <a:pPr>
              <a:defRPr i="1"/>
            </a:pPr>
          </a:p>
          <a:p>
            <a:pPr/>
            <a:r>
              <a:t>Is it OK if I start recording now?</a:t>
            </a:r>
          </a:p>
          <a:p>
            <a:pPr/>
          </a:p>
          <a:p>
            <a:pPr/>
            <a:r>
              <a:t>OK, great! You’re going to hear a voice in just a second to announce the recording</a:t>
            </a:r>
          </a:p>
          <a:p>
            <a:pPr>
              <a:defRPr i="1"/>
            </a:pPr>
          </a:p>
          <a:p>
            <a:pPr/>
            <a:r>
              <a:t>In the scheduling email you should have received information about consenting to participate in research. Before you provide your verbal consent here, do you have any questions about the information we shared with you?</a:t>
            </a:r>
          </a:p>
          <a:p>
            <a:pPr/>
          </a:p>
          <a:p>
            <a:pPr>
              <a:defRPr i="1"/>
            </a:pPr>
            <a:r>
              <a:t>[If yes, answer their questions. Once they are comfortable moving forward, proceed. If they decide they are not comfortable proceeding at this point, thank them so much for considering to participate and ask whether they think they would be interested in participating in the future. Regardless of their response, thank them and wish them a good day. End the meeting.]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defRPr i="1"/>
            </a:pPr>
            <a:r>
              <a:t>*(Julian in red, Lucas in green)*</a:t>
            </a:r>
          </a:p>
          <a:p>
            <a:pPr/>
          </a:p>
          <a:p>
            <a:pPr/>
            <a:r>
              <a:t>Here are Lucas and Julian, looking for their cat. They are trying to figure out whether their cat is hiding behind the blue bench or behind the red bench.</a:t>
            </a:r>
          </a:p>
          <a:p>
            <a:pPr/>
          </a:p>
          <a:p>
            <a:pPr/>
            <a:r>
              <a:t>First, </a:t>
            </a:r>
            <a:r>
              <a:rPr b="1">
                <a:solidFill>
                  <a:schemeClr val="accent5">
                    <a:hueOff val="-82419"/>
                    <a:satOff val="-9513"/>
                    <a:lumOff val="-16343"/>
                  </a:schemeClr>
                </a:solidFill>
              </a:rPr>
              <a:t>Julian</a:t>
            </a:r>
            <a:r>
              <a:t> is trying to figure out where the cat is hiding. Julian says: I don’t know where the cat is hiding, but maybe I can find something that will help me find the cat. I am going to see whether I can find the cat’s bell somewhere.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Oh yes, I can see her bell there.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Julian says: The cat’s bell is next to the red bench. So I believe that our cat is hiding behind the red bench.</a:t>
            </a:r>
          </a:p>
          <a:p>
            <a:pPr>
              <a:defRPr i="1"/>
            </a:pPr>
            <a:r>
              <a:t>-break-</a:t>
            </a:r>
          </a:p>
          <a:p>
            <a:pPr/>
            <a:r>
              <a:t>So Julian believes the cat is behind the red bench.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Now,</a:t>
            </a:r>
            <a:r>
              <a:rPr>
                <a:solidFill>
                  <a:schemeClr val="accent3">
                    <a:hueOff val="362282"/>
                    <a:satOff val="31803"/>
                    <a:lumOff val="-18242"/>
                  </a:schemeClr>
                </a:solidFill>
              </a:rPr>
              <a:t> </a:t>
            </a:r>
            <a:r>
              <a:rPr b="1">
                <a:solidFill>
                  <a:schemeClr val="accent3">
                    <a:hueOff val="362282"/>
                    <a:satOff val="31803"/>
                    <a:lumOff val="-18242"/>
                  </a:schemeClr>
                </a:solidFill>
              </a:rPr>
              <a:t>Lucas</a:t>
            </a:r>
            <a:r>
              <a:t> is trying to figure out where the cat is hiding. Lucas says: I don’t know where the cat is hiding, but maybe I can find the cat if I close my eyes and go eenie, meenie, minie, mo.</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Shape 472"/>
          <p:cNvSpPr/>
          <p:nvPr>
            <p:ph type="sldImg"/>
          </p:nvPr>
        </p:nvSpPr>
        <p:spPr>
          <a:prstGeom prst="rect">
            <a:avLst/>
          </a:prstGeom>
        </p:spPr>
        <p:txBody>
          <a:bodyPr/>
          <a:lstStyle/>
          <a:p>
            <a:pPr/>
          </a:p>
        </p:txBody>
      </p:sp>
      <p:sp>
        <p:nvSpPr>
          <p:cNvPr id="473" name="Shape 473"/>
          <p:cNvSpPr/>
          <p:nvPr>
            <p:ph type="body" sz="quarter" idx="1"/>
          </p:nvPr>
        </p:nvSpPr>
        <p:spPr>
          <a:prstGeom prst="rect">
            <a:avLst/>
          </a:prstGeom>
        </p:spPr>
        <p:txBody>
          <a:bodyPr/>
          <a:lstStyle/>
          <a:p>
            <a:pPr/>
            <a:r>
              <a:t>Eenie..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Meenie…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Minie…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Mo…</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Shape 500"/>
          <p:cNvSpPr/>
          <p:nvPr>
            <p:ph type="sldImg"/>
          </p:nvPr>
        </p:nvSpPr>
        <p:spPr>
          <a:prstGeom prst="rect">
            <a:avLst/>
          </a:prstGeom>
        </p:spPr>
        <p:txBody>
          <a:bodyPr/>
          <a:lstStyle/>
          <a:p>
            <a:pPr/>
          </a:p>
        </p:txBody>
      </p:sp>
      <p:sp>
        <p:nvSpPr>
          <p:cNvPr id="501" name="Shape 501"/>
          <p:cNvSpPr/>
          <p:nvPr>
            <p:ph type="body" sz="quarter" idx="1"/>
          </p:nvPr>
        </p:nvSpPr>
        <p:spPr>
          <a:prstGeom prst="rect">
            <a:avLst/>
          </a:prstGeom>
        </p:spPr>
        <p:txBody>
          <a:bodyPr/>
          <a:lstStyle/>
          <a:p>
            <a:pPr/>
            <a:r>
              <a:t>Lucas says: I think the cat is hiding behind the blue bench. </a:t>
            </a:r>
          </a:p>
          <a:p>
            <a:pPr>
              <a:defRPr i="1"/>
            </a:pPr>
            <a:r>
              <a:t>-break-</a:t>
            </a:r>
          </a:p>
          <a:p>
            <a:pPr/>
            <a:r>
              <a:t>So Lucas thinks that the cat is hiding behind the blue bench.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p>
            <a:pPr>
              <a:defRPr i="1"/>
            </a:pPr>
            <a:r>
              <a:t>*(Julian in red, Lucas in green)*</a:t>
            </a:r>
          </a:p>
          <a:p>
            <a:pPr/>
          </a:p>
          <a:p>
            <a:pPr/>
            <a:r>
              <a:t>So, remember, [Child], </a:t>
            </a:r>
          </a:p>
          <a:p>
            <a:pPr/>
            <a:r>
              <a:rPr b="1">
                <a:solidFill>
                  <a:schemeClr val="accent3">
                    <a:hueOff val="362282"/>
                    <a:satOff val="31803"/>
                    <a:lumOff val="-18242"/>
                  </a:schemeClr>
                </a:solidFill>
              </a:rPr>
              <a:t>Lucas</a:t>
            </a:r>
            <a:r>
              <a:t> did eenie meenie minie mo and thinks that the cat is hiding behind the </a:t>
            </a:r>
            <a:r>
              <a:rPr b="1">
                <a:solidFill>
                  <a:schemeClr val="accent1">
                    <a:lumOff val="-13575"/>
                  </a:schemeClr>
                </a:solidFill>
              </a:rPr>
              <a:t>blue bench</a:t>
            </a:r>
            <a:r>
              <a:t>.</a:t>
            </a:r>
          </a:p>
          <a:p>
            <a:pPr/>
            <a:r>
              <a:rPr b="1">
                <a:solidFill>
                  <a:schemeClr val="accent5">
                    <a:hueOff val="-82419"/>
                    <a:satOff val="-9513"/>
                    <a:lumOff val="-16343"/>
                  </a:schemeClr>
                </a:solidFill>
              </a:rPr>
              <a:t>Julian</a:t>
            </a:r>
            <a:r>
              <a:t> looked for the cat’s bell and since the cat’s bell is next to the red bench, Julian thinks that the cat is hiding behind the </a:t>
            </a:r>
            <a:r>
              <a:rPr b="1">
                <a:solidFill>
                  <a:schemeClr val="accent5">
                    <a:hueOff val="-82419"/>
                    <a:satOff val="-9513"/>
                    <a:lumOff val="-16343"/>
                  </a:schemeClr>
                </a:solidFill>
              </a:rPr>
              <a:t>red bench</a:t>
            </a:r>
            <a:r>
              <a:t>.</a:t>
            </a:r>
          </a:p>
          <a:p>
            <a:pPr/>
          </a:p>
          <a:p>
            <a:pPr/>
            <a:r>
              <a:t>Now let me ask you, [Child]: Who do you think is doing a better job looking for the cat? </a:t>
            </a:r>
            <a:r>
              <a:rPr b="1">
                <a:solidFill>
                  <a:schemeClr val="accent3">
                    <a:hueOff val="362282"/>
                    <a:satOff val="31803"/>
                    <a:lumOff val="-18242"/>
                  </a:schemeClr>
                </a:solidFill>
              </a:rPr>
              <a:t>Lucas, in the green shirt</a:t>
            </a:r>
            <a:r>
              <a:t> or </a:t>
            </a:r>
            <a:r>
              <a:rPr b="1">
                <a:solidFill>
                  <a:schemeClr val="accent5">
                    <a:hueOff val="-82419"/>
                    <a:satOff val="-9513"/>
                    <a:lumOff val="-16343"/>
                  </a:schemeClr>
                </a:solidFill>
              </a:rPr>
              <a:t>Julian, in the red shirt</a:t>
            </a:r>
            <a:r>
              <a:t>? </a:t>
            </a:r>
          </a:p>
          <a:p>
            <a:pPr>
              <a:defRPr i="1"/>
            </a:pPr>
            <a:r>
              <a:t>-break(wait for answer)-</a:t>
            </a:r>
          </a:p>
          <a:p>
            <a:pPr/>
            <a:r>
              <a:t>And why do you think so? </a:t>
            </a:r>
          </a:p>
          <a:p>
            <a:pPr/>
          </a:p>
          <a:p>
            <a:pPr/>
            <a:r>
              <a:t>Okay, imagine that you lose one of your favorite toys and you can’t find it, [Child]. Who would you want to ask for help in looking for your toy?</a:t>
            </a:r>
            <a:r>
              <a:rPr>
                <a:solidFill>
                  <a:schemeClr val="accent3">
                    <a:hueOff val="362282"/>
                    <a:satOff val="31803"/>
                    <a:lumOff val="-18242"/>
                  </a:schemeClr>
                </a:solidFill>
              </a:rPr>
              <a:t> </a:t>
            </a:r>
            <a:r>
              <a:rPr b="1">
                <a:solidFill>
                  <a:schemeClr val="accent3">
                    <a:hueOff val="362282"/>
                    <a:satOff val="31803"/>
                    <a:lumOff val="-18242"/>
                  </a:schemeClr>
                </a:solidFill>
              </a:rPr>
              <a:t>Lucas, in the green shirt</a:t>
            </a:r>
            <a:r>
              <a:t> or </a:t>
            </a:r>
            <a:r>
              <a:rPr b="1">
                <a:solidFill>
                  <a:schemeClr val="accent5">
                    <a:hueOff val="-82419"/>
                    <a:satOff val="-9513"/>
                    <a:lumOff val="-16343"/>
                  </a:schemeClr>
                </a:solidFill>
              </a:rPr>
              <a:t>Julian, in the red shirt</a:t>
            </a:r>
            <a:r>
              <a:t>? </a:t>
            </a:r>
          </a:p>
          <a:p>
            <a:pPr>
              <a:defRPr i="1"/>
            </a:pPr>
            <a:r>
              <a:t>-break(wait for answer)-</a:t>
            </a:r>
          </a:p>
          <a:p>
            <a:pPr/>
            <a:r>
              <a:t>And why do you want to ask Lucas/Julian?</a:t>
            </a:r>
          </a:p>
          <a:p>
            <a:pPr/>
          </a:p>
          <a:p>
            <a:pPr/>
            <a:r>
              <a:t>Thanks so much [Child]! Now we’re gonna look at two other children and their pet…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So if we could just have you read this short paragraph out loud, it will serve as your verbal consent.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lvl1pPr>
              <a:defRPr i="1"/>
            </a:lvl1pPr>
          </a:lstStyle>
          <a:p>
            <a:pPr/>
            <a:r>
              <a:t>Story 2</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a:p>
        </p:txBody>
      </p:sp>
      <p:sp>
        <p:nvSpPr>
          <p:cNvPr id="521" name="Shape 521"/>
          <p:cNvSpPr/>
          <p:nvPr>
            <p:ph type="body" sz="quarter" idx="1"/>
          </p:nvPr>
        </p:nvSpPr>
        <p:spPr>
          <a:prstGeom prst="rect">
            <a:avLst/>
          </a:prstGeom>
        </p:spPr>
        <p:txBody>
          <a:bodyPr/>
          <a:lstStyle/>
          <a:p>
            <a:pPr>
              <a:defRPr i="1"/>
            </a:pPr>
            <a:r>
              <a:t>*(Talia in purple, Liza in red)*</a:t>
            </a:r>
          </a:p>
          <a:p>
            <a:pPr/>
          </a:p>
          <a:p>
            <a:pPr/>
            <a:r>
              <a:t>This is </a:t>
            </a:r>
            <a:r>
              <a:rPr b="1">
                <a:solidFill>
                  <a:srgbClr val="8548A8"/>
                </a:solidFill>
              </a:rPr>
              <a:t>Talia</a:t>
            </a:r>
            <a:r>
              <a:t>. This is </a:t>
            </a:r>
            <a:r>
              <a:rPr b="1">
                <a:solidFill>
                  <a:schemeClr val="accent5">
                    <a:hueOff val="-82419"/>
                    <a:satOff val="-9513"/>
                    <a:lumOff val="-16343"/>
                  </a:schemeClr>
                </a:solidFill>
              </a:rPr>
              <a:t>Liza</a:t>
            </a:r>
            <a:r>
              <a:t>. And this is their </a:t>
            </a:r>
            <a:r>
              <a:rPr b="1">
                <a:solidFill>
                  <a:schemeClr val="accent3">
                    <a:hueOff val="914337"/>
                    <a:satOff val="31515"/>
                    <a:lumOff val="-30790"/>
                  </a:schemeClr>
                </a:solidFill>
              </a:rPr>
              <a:t>duck</a:t>
            </a:r>
            <a:r>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Shape 526"/>
          <p:cNvSpPr/>
          <p:nvPr>
            <p:ph type="sldImg"/>
          </p:nvPr>
        </p:nvSpPr>
        <p:spPr>
          <a:prstGeom prst="rect">
            <a:avLst/>
          </a:prstGeom>
        </p:spPr>
        <p:txBody>
          <a:bodyPr/>
          <a:lstStyle/>
          <a:p>
            <a:pPr/>
          </a:p>
        </p:txBody>
      </p:sp>
      <p:sp>
        <p:nvSpPr>
          <p:cNvPr id="527" name="Shape 527"/>
          <p:cNvSpPr/>
          <p:nvPr>
            <p:ph type="body" sz="quarter" idx="1"/>
          </p:nvPr>
        </p:nvSpPr>
        <p:spPr>
          <a:prstGeom prst="rect">
            <a:avLst/>
          </a:prstGeom>
        </p:spPr>
        <p:txBody>
          <a:bodyPr/>
          <a:lstStyle/>
          <a:p>
            <a:pPr>
              <a:defRPr i="1"/>
            </a:pPr>
            <a:r>
              <a:t>*(Talia in purple, Liza in red)*</a:t>
            </a:r>
          </a:p>
          <a:p>
            <a:pPr/>
          </a:p>
          <a:p>
            <a:pPr/>
            <a:r>
              <a:t>But oh no! The duck has flown away. Talia and Liza are going to look for their duck.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Shape 532"/>
          <p:cNvSpPr/>
          <p:nvPr>
            <p:ph type="sldImg"/>
          </p:nvPr>
        </p:nvSpPr>
        <p:spPr>
          <a:prstGeom prst="rect">
            <a:avLst/>
          </a:prstGeom>
        </p:spPr>
        <p:txBody>
          <a:bodyPr/>
          <a:lstStyle/>
          <a:p>
            <a:pPr/>
          </a:p>
        </p:txBody>
      </p:sp>
      <p:sp>
        <p:nvSpPr>
          <p:cNvPr id="533" name="Shape 533"/>
          <p:cNvSpPr/>
          <p:nvPr>
            <p:ph type="body" sz="quarter" idx="1"/>
          </p:nvPr>
        </p:nvSpPr>
        <p:spPr>
          <a:prstGeom prst="rect">
            <a:avLst/>
          </a:prstGeom>
        </p:spPr>
        <p:txBody>
          <a:bodyPr/>
          <a:lstStyle/>
          <a:p>
            <a:pPr/>
            <a:r>
              <a:t>Look! The duck is behind the </a:t>
            </a:r>
            <a:r>
              <a:rPr b="1">
                <a:solidFill>
                  <a:schemeClr val="accent4">
                    <a:hueOff val="-1081314"/>
                    <a:satOff val="4338"/>
                    <a:lumOff val="-8931"/>
                  </a:schemeClr>
                </a:solidFill>
              </a:rPr>
              <a:t>yellow</a:t>
            </a:r>
            <a:r>
              <a:t> fence. And there is a </a:t>
            </a:r>
            <a:r>
              <a:rPr b="1">
                <a:solidFill>
                  <a:schemeClr val="accent1">
                    <a:lumOff val="-13575"/>
                  </a:schemeClr>
                </a:solidFill>
              </a:rPr>
              <a:t>blue</a:t>
            </a:r>
            <a:r>
              <a:t> fence over there.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Shape 538"/>
          <p:cNvSpPr/>
          <p:nvPr>
            <p:ph type="sldImg"/>
          </p:nvPr>
        </p:nvSpPr>
        <p:spPr>
          <a:prstGeom prst="rect">
            <a:avLst/>
          </a:prstGeom>
        </p:spPr>
        <p:txBody>
          <a:bodyPr/>
          <a:lstStyle/>
          <a:p>
            <a:pPr/>
          </a:p>
        </p:txBody>
      </p:sp>
      <p:sp>
        <p:nvSpPr>
          <p:cNvPr id="539" name="Shape 539"/>
          <p:cNvSpPr/>
          <p:nvPr>
            <p:ph type="body" sz="quarter" idx="1"/>
          </p:nvPr>
        </p:nvSpPr>
        <p:spPr>
          <a:prstGeom prst="rect">
            <a:avLst/>
          </a:prstGeom>
        </p:spPr>
        <p:txBody>
          <a:bodyPr/>
          <a:lstStyle/>
          <a:p>
            <a:pPr>
              <a:defRPr i="1"/>
            </a:pPr>
            <a:r>
              <a:t>*(Talia in purple, Liza in red)*</a:t>
            </a:r>
          </a:p>
          <a:p>
            <a:pPr/>
          </a:p>
          <a:p>
            <a:pPr/>
            <a:r>
              <a:t>Here are Talia and Liza, looking for their duck. They are trying to figure out whether their duck is behind the yellow fence or the blue fence. </a:t>
            </a:r>
          </a:p>
          <a:p>
            <a:pPr/>
          </a:p>
          <a:p>
            <a:pPr/>
            <a:r>
              <a:t>Look, first, </a:t>
            </a:r>
            <a:r>
              <a:rPr b="1">
                <a:solidFill>
                  <a:srgbClr val="8548A8"/>
                </a:solidFill>
              </a:rPr>
              <a:t>Talia</a:t>
            </a:r>
            <a:r>
              <a:t> is trying to figure out where the duck is hiding. Talia has a spinning wheel. When she spins the wheel, the arrow sometimes points to a blue part and sometimes to a yellow part. </a:t>
            </a:r>
            <a:br/>
          </a:p>
          <a:p>
            <a:pPr/>
            <a:r>
              <a:t>Talia says: I don’t know where the duck is hiding, so maybe I will just close my eyes and spin this wheel. If the arrow points to the blue part, then I believe the duck is hiding behind the blue fence. If the arrow points to the yellow part, then I believe the duck is hiding behind the yellow fence.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a:p>
        </p:txBody>
      </p:sp>
      <p:sp>
        <p:nvSpPr>
          <p:cNvPr id="546" name="Shape 546"/>
          <p:cNvSpPr/>
          <p:nvPr>
            <p:ph type="body" sz="quarter" idx="1"/>
          </p:nvPr>
        </p:nvSpPr>
        <p:spPr>
          <a:prstGeom prst="rect">
            <a:avLst/>
          </a:prstGeom>
        </p:spPr>
        <p:txBody>
          <a:bodyPr/>
          <a:lstStyle/>
          <a:p>
            <a:pPr/>
            <a:r>
              <a:t>Now Talia spins the wheel.</a:t>
            </a:r>
          </a:p>
          <a:p>
            <a:pPr/>
          </a:p>
          <a:p>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Talia says: The arrow is pointing to the blue part, so I believe that our duck is hiding behind the blue fence.</a:t>
            </a:r>
          </a:p>
          <a:p>
            <a:pPr>
              <a:defRPr i="1"/>
            </a:pPr>
            <a:r>
              <a:t>-break-</a:t>
            </a:r>
          </a:p>
          <a:p>
            <a:pPr/>
            <a:r>
              <a:t>So Talia believes the duck is hiding behind the blue fence.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Shape 559"/>
          <p:cNvSpPr/>
          <p:nvPr>
            <p:ph type="sldImg"/>
          </p:nvPr>
        </p:nvSpPr>
        <p:spPr>
          <a:prstGeom prst="rect">
            <a:avLst/>
          </a:prstGeom>
        </p:spPr>
        <p:txBody>
          <a:bodyPr/>
          <a:lstStyle/>
          <a:p>
            <a:pPr/>
          </a:p>
        </p:txBody>
      </p:sp>
      <p:sp>
        <p:nvSpPr>
          <p:cNvPr id="560" name="Shape 560"/>
          <p:cNvSpPr/>
          <p:nvPr>
            <p:ph type="body" sz="quarter" idx="1"/>
          </p:nvPr>
        </p:nvSpPr>
        <p:spPr>
          <a:prstGeom prst="rect">
            <a:avLst/>
          </a:prstGeom>
        </p:spPr>
        <p:txBody>
          <a:bodyPr/>
          <a:lstStyle/>
          <a:p>
            <a:pPr>
              <a:defRPr i="1"/>
            </a:pPr>
            <a:r>
              <a:t>*(Talia in purple, Liza in red)*</a:t>
            </a:r>
          </a:p>
          <a:p>
            <a:pPr/>
          </a:p>
          <a:p>
            <a:pPr/>
            <a:r>
              <a:t>Now,</a:t>
            </a:r>
            <a:r>
              <a:rPr b="1">
                <a:solidFill>
                  <a:schemeClr val="accent3">
                    <a:hueOff val="914337"/>
                    <a:satOff val="31515"/>
                    <a:lumOff val="-30790"/>
                  </a:schemeClr>
                </a:solidFill>
              </a:rPr>
              <a:t> </a:t>
            </a:r>
            <a:r>
              <a:rPr b="1">
                <a:solidFill>
                  <a:schemeClr val="accent5">
                    <a:hueOff val="-82419"/>
                    <a:satOff val="-9513"/>
                    <a:lumOff val="-16343"/>
                  </a:schemeClr>
                </a:solidFill>
              </a:rPr>
              <a:t>Liza</a:t>
            </a:r>
            <a:r>
              <a:t> is trying to figure out where the duck is hiding. Liza also has a spinning wheel. When she spins the wheel, the arrow sometimes points to a blue part and sometimes to a yellow part.</a:t>
            </a:r>
          </a:p>
          <a:p>
            <a:pPr/>
          </a:p>
          <a:p>
            <a:pPr/>
            <a:r>
              <a:t>Liza says: I don’t know where the duck is hiding, so maybe I will just close my eyes and spin this wheel. If the arrow points to the blue part, then I believe the duck is hiding behind the blue fence. If the arrow points to the yellow part, then I believe the duck is hiding behind the yellow fence.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r>
              <a:t>Now Liza spins the wheel.</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Shape 573"/>
          <p:cNvSpPr/>
          <p:nvPr>
            <p:ph type="sldImg"/>
          </p:nvPr>
        </p:nvSpPr>
        <p:spPr>
          <a:prstGeom prst="rect">
            <a:avLst/>
          </a:prstGeom>
        </p:spPr>
        <p:txBody>
          <a:bodyPr/>
          <a:lstStyle/>
          <a:p>
            <a:pPr/>
          </a:p>
        </p:txBody>
      </p:sp>
      <p:sp>
        <p:nvSpPr>
          <p:cNvPr id="574" name="Shape 574"/>
          <p:cNvSpPr/>
          <p:nvPr>
            <p:ph type="body" sz="quarter" idx="1"/>
          </p:nvPr>
        </p:nvSpPr>
        <p:spPr>
          <a:prstGeom prst="rect">
            <a:avLst/>
          </a:prstGeom>
        </p:spPr>
        <p:txBody>
          <a:bodyPr/>
          <a:lstStyle/>
          <a:p>
            <a:pPr/>
            <a:r>
              <a:t>Liza says: The arrow is pointing to the yellow part, so I believe that our duck is hiding behind the yellow fence.</a:t>
            </a:r>
          </a:p>
          <a:p>
            <a:pPr>
              <a:defRPr i="1"/>
            </a:pPr>
            <a:r>
              <a:t>-break-</a:t>
            </a:r>
          </a:p>
          <a:p>
            <a:pPr/>
            <a:r>
              <a:t>So Liza believes the duck is hiding behind the yellow fence.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Now we’ll get your screen set-up for the game. First, what device are you using to look at the game? </a:t>
            </a:r>
          </a:p>
          <a:p>
            <a:pPr/>
            <a:r>
              <a:t>How big is the screen size? You can estimate it, and that’s totally fine! </a:t>
            </a:r>
          </a:p>
          <a:p>
            <a:pPr/>
            <a:r>
              <a:t>Are you in the full-screen mode?</a:t>
            </a:r>
          </a:p>
          <a:p>
            <a:pPr/>
            <a:r>
              <a:rPr i="1"/>
              <a:t>[If yes:]</a:t>
            </a:r>
            <a:r>
              <a:t> Great! </a:t>
            </a:r>
            <a:r>
              <a:rPr i="1"/>
              <a:t>[Click on ‘Yes’.]</a:t>
            </a:r>
          </a:p>
          <a:p>
            <a:pPr>
              <a:defRPr i="1"/>
            </a:pPr>
            <a:r>
              <a:t>[If parents say “no” or “not sure”:] </a:t>
            </a:r>
            <a:r>
              <a:rPr i="0"/>
              <a:t>We’d like the game to be in the full screen mode. </a:t>
            </a:r>
            <a:r>
              <a:t>[Click ‘No’ to proceed to instructions.]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Shape 579"/>
          <p:cNvSpPr/>
          <p:nvPr>
            <p:ph type="sldImg"/>
          </p:nvPr>
        </p:nvSpPr>
        <p:spPr>
          <a:prstGeom prst="rect">
            <a:avLst/>
          </a:prstGeom>
        </p:spPr>
        <p:txBody>
          <a:bodyPr/>
          <a:lstStyle/>
          <a:p>
            <a:pPr/>
          </a:p>
        </p:txBody>
      </p:sp>
      <p:sp>
        <p:nvSpPr>
          <p:cNvPr id="580" name="Shape 580"/>
          <p:cNvSpPr/>
          <p:nvPr>
            <p:ph type="body" sz="quarter" idx="1"/>
          </p:nvPr>
        </p:nvSpPr>
        <p:spPr>
          <a:prstGeom prst="rect">
            <a:avLst/>
          </a:prstGeom>
        </p:spPr>
        <p:txBody>
          <a:bodyPr/>
          <a:lstStyle/>
          <a:p>
            <a:pPr>
              <a:defRPr i="1"/>
            </a:pPr>
            <a:r>
              <a:t>*(Talia in purple, Liza in red)*</a:t>
            </a:r>
          </a:p>
          <a:p>
            <a:pPr/>
          </a:p>
          <a:p>
            <a:pPr/>
            <a:r>
              <a:t>So, remember, [Child], </a:t>
            </a:r>
          </a:p>
          <a:p>
            <a:pPr/>
            <a:r>
              <a:rPr b="1">
                <a:solidFill>
                  <a:srgbClr val="8548A8"/>
                </a:solidFill>
              </a:rPr>
              <a:t>Talia</a:t>
            </a:r>
            <a:r>
              <a:t> used her spinning wheel and thinks that the duck is hiding behind the </a:t>
            </a:r>
            <a:r>
              <a:rPr b="1">
                <a:solidFill>
                  <a:schemeClr val="accent1">
                    <a:lumOff val="-13575"/>
                  </a:schemeClr>
                </a:solidFill>
              </a:rPr>
              <a:t>blue fence</a:t>
            </a:r>
            <a:r>
              <a:rPr>
                <a:solidFill>
                  <a:schemeClr val="accent1">
                    <a:lumOff val="-13575"/>
                  </a:schemeClr>
                </a:solidFill>
              </a:rPr>
              <a:t>.</a:t>
            </a:r>
          </a:p>
          <a:p>
            <a:pPr/>
            <a:r>
              <a:rPr b="1">
                <a:solidFill>
                  <a:schemeClr val="accent5">
                    <a:hueOff val="-82419"/>
                    <a:satOff val="-9513"/>
                    <a:lumOff val="-16343"/>
                  </a:schemeClr>
                </a:solidFill>
              </a:rPr>
              <a:t>Liza</a:t>
            </a:r>
            <a:r>
              <a:rPr>
                <a:solidFill>
                  <a:schemeClr val="accent5">
                    <a:hueOff val="-82419"/>
                    <a:satOff val="-9513"/>
                    <a:lumOff val="-16343"/>
                  </a:schemeClr>
                </a:solidFill>
              </a:rPr>
              <a:t> </a:t>
            </a:r>
            <a:r>
              <a:t>used her spinning wheel and thinks that the duck is hiding behind the </a:t>
            </a:r>
            <a:r>
              <a:rPr b="1">
                <a:solidFill>
                  <a:schemeClr val="accent4"/>
                </a:solidFill>
              </a:rPr>
              <a:t>yellow fence</a:t>
            </a:r>
            <a:r>
              <a:rPr>
                <a:solidFill>
                  <a:schemeClr val="accent4"/>
                </a:solidFill>
              </a:rPr>
              <a:t>.</a:t>
            </a:r>
            <a:endParaRPr>
              <a:solidFill>
                <a:schemeClr val="accent4"/>
              </a:solidFill>
            </a:endParaRPr>
          </a:p>
          <a:p>
            <a:pPr/>
          </a:p>
          <a:p>
            <a:pPr/>
            <a:r>
              <a:t>Now let me ask you, [Child]: Who do you think is doing a better job looking for the duck? </a:t>
            </a:r>
            <a:r>
              <a:rPr b="1">
                <a:solidFill>
                  <a:srgbClr val="8548A8"/>
                </a:solidFill>
              </a:rPr>
              <a:t>Talia, in the purple shirt</a:t>
            </a:r>
            <a:r>
              <a:t> or </a:t>
            </a:r>
            <a:r>
              <a:rPr b="1">
                <a:solidFill>
                  <a:schemeClr val="accent5">
                    <a:hueOff val="-82419"/>
                    <a:satOff val="-9513"/>
                    <a:lumOff val="-16343"/>
                  </a:schemeClr>
                </a:solidFill>
              </a:rPr>
              <a:t>Liza, in the red shirt</a:t>
            </a:r>
            <a:r>
              <a:t>? </a:t>
            </a:r>
          </a:p>
          <a:p>
            <a:pPr>
              <a:defRPr i="1"/>
            </a:pPr>
            <a:r>
              <a:t>-break (wait for answer)-</a:t>
            </a:r>
          </a:p>
          <a:p>
            <a:pPr/>
            <a:r>
              <a:t>And why do you think so? </a:t>
            </a:r>
          </a:p>
          <a:p>
            <a:pPr/>
          </a:p>
          <a:p>
            <a:pPr/>
            <a:r>
              <a:t>And imagine that you lose one of your favorite toys and you can’t find it, [Child]. Who would you want to ask for help in looking for your toy? </a:t>
            </a:r>
            <a:r>
              <a:rPr b="1">
                <a:solidFill>
                  <a:srgbClr val="8548A8"/>
                </a:solidFill>
              </a:rPr>
              <a:t>Talia, in the purple shirt</a:t>
            </a:r>
            <a:r>
              <a:t> or </a:t>
            </a:r>
            <a:r>
              <a:rPr b="1">
                <a:solidFill>
                  <a:schemeClr val="accent5">
                    <a:hueOff val="-82419"/>
                    <a:satOff val="-9513"/>
                    <a:lumOff val="-16343"/>
                  </a:schemeClr>
                </a:solidFill>
              </a:rPr>
              <a:t>Liza, in the red shirt</a:t>
            </a:r>
            <a:r>
              <a:t>?</a:t>
            </a:r>
          </a:p>
          <a:p>
            <a:pPr>
              <a:defRPr i="1"/>
            </a:pPr>
            <a:r>
              <a:t>-break (wait for answer)-</a:t>
            </a:r>
          </a:p>
          <a:p>
            <a:pPr/>
            <a:r>
              <a:t>And why do you want to ask Talia/Liza?</a:t>
            </a:r>
          </a:p>
          <a:p>
            <a:pPr/>
          </a:p>
          <a:p>
            <a:pPr/>
            <a:r>
              <a:t>Thanks so much [Child]! Now we’re gonna look at two other children and their pet…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a:pPr/>
          </a:p>
        </p:txBody>
      </p:sp>
      <p:sp>
        <p:nvSpPr>
          <p:cNvPr id="587" name="Shape 587"/>
          <p:cNvSpPr/>
          <p:nvPr>
            <p:ph type="body" sz="quarter" idx="1"/>
          </p:nvPr>
        </p:nvSpPr>
        <p:spPr>
          <a:prstGeom prst="rect">
            <a:avLst/>
          </a:prstGeom>
        </p:spPr>
        <p:txBody>
          <a:bodyPr/>
          <a:lstStyle>
            <a:lvl1pPr>
              <a:defRPr i="1"/>
            </a:lvl1pPr>
          </a:lstStyle>
          <a:p>
            <a:pPr/>
            <a:r>
              <a:t>Story 3</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defRPr i="1"/>
            </a:pPr>
            <a:r>
              <a:t>*(Claire in green, Ruby in yellow)*</a:t>
            </a:r>
          </a:p>
          <a:p>
            <a:pPr/>
          </a:p>
          <a:p>
            <a:pPr/>
            <a:r>
              <a:t>This is </a:t>
            </a:r>
            <a:r>
              <a:rPr b="1">
                <a:solidFill>
                  <a:schemeClr val="accent2"/>
                </a:solidFill>
              </a:rPr>
              <a:t>Claire</a:t>
            </a:r>
            <a:r>
              <a:t>. This is </a:t>
            </a:r>
            <a:r>
              <a:rPr b="1">
                <a:solidFill>
                  <a:schemeClr val="accent4">
                    <a:hueOff val="-1081314"/>
                    <a:satOff val="4338"/>
                    <a:lumOff val="-8931"/>
                  </a:schemeClr>
                </a:solidFill>
              </a:rPr>
              <a:t>Ruby</a:t>
            </a:r>
            <a:r>
              <a:t>. And this is their </a:t>
            </a:r>
            <a:r>
              <a:rPr b="1">
                <a:solidFill>
                  <a:schemeClr val="accent3">
                    <a:hueOff val="914337"/>
                    <a:satOff val="31515"/>
                    <a:lumOff val="-30790"/>
                  </a:schemeClr>
                </a:solidFill>
              </a:rPr>
              <a:t>dog</a:t>
            </a:r>
            <a:r>
              <a:t>.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p>
            <a:pPr/>
            <a:r>
              <a:t>But guess what? The dog has run away! Claire and Ruby are looking for their dog. </a:t>
            </a:r>
          </a:p>
          <a:p>
            <a:pPr/>
          </a:p>
          <a:p>
            <a:pPr/>
          </a:p>
          <a:p>
            <a:pPr>
              <a:defRPr i="1"/>
            </a:pPr>
            <a:r>
              <a:t>*(Claire in green, Ruby in yellow)*</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a:r>
              <a:t>Look, the dog is here. The dog is hiding behind the </a:t>
            </a:r>
            <a:r>
              <a:rPr b="1">
                <a:solidFill>
                  <a:schemeClr val="accent4">
                    <a:hueOff val="366961"/>
                    <a:satOff val="4172"/>
                    <a:lumOff val="11129"/>
                  </a:schemeClr>
                </a:solidFill>
              </a:rPr>
              <a:t>yellow</a:t>
            </a:r>
            <a:r>
              <a:rPr b="1">
                <a:solidFill>
                  <a:schemeClr val="accent3">
                    <a:hueOff val="914337"/>
                    <a:satOff val="31515"/>
                    <a:lumOff val="-30790"/>
                  </a:schemeClr>
                </a:solidFill>
              </a:rPr>
              <a:t> </a:t>
            </a:r>
            <a:r>
              <a:rPr b="1">
                <a:solidFill>
                  <a:schemeClr val="accent4">
                    <a:hueOff val="366961"/>
                    <a:satOff val="4172"/>
                    <a:lumOff val="11129"/>
                  </a:schemeClr>
                </a:solidFill>
              </a:rPr>
              <a:t>bush</a:t>
            </a:r>
            <a:r>
              <a:t>. Look, the dog’s traces are next to the yellow bush. And there is a </a:t>
            </a:r>
            <a:r>
              <a:rPr b="1">
                <a:solidFill>
                  <a:schemeClr val="accent6">
                    <a:satOff val="-15808"/>
                    <a:lumOff val="-17557"/>
                  </a:schemeClr>
                </a:solidFill>
              </a:rPr>
              <a:t>pink bush</a:t>
            </a:r>
            <a:r>
              <a:t> over there.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p>
            <a:pPr/>
            <a:r>
              <a:t>Look, the dog is jumping to the pink bush.</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Shape 619"/>
          <p:cNvSpPr/>
          <p:nvPr>
            <p:ph type="sldImg"/>
          </p:nvPr>
        </p:nvSpPr>
        <p:spPr>
          <a:prstGeom prst="rect">
            <a:avLst/>
          </a:prstGeom>
        </p:spPr>
        <p:txBody>
          <a:bodyPr/>
          <a:lstStyle/>
          <a:p>
            <a:pPr/>
          </a:p>
        </p:txBody>
      </p:sp>
      <p:sp>
        <p:nvSpPr>
          <p:cNvPr id="620" name="Shape 620"/>
          <p:cNvSpPr/>
          <p:nvPr>
            <p:ph type="body" sz="quarter" idx="1"/>
          </p:nvPr>
        </p:nvSpPr>
        <p:spPr>
          <a:prstGeom prst="rect">
            <a:avLst/>
          </a:prstGeom>
        </p:spPr>
        <p:txBody>
          <a:bodyPr/>
          <a:lstStyle/>
          <a:p>
            <a:pPr/>
            <a:r>
              <a:t>Now the dog is behind the pink bush.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Shape 626"/>
          <p:cNvSpPr/>
          <p:nvPr>
            <p:ph type="sldImg"/>
          </p:nvPr>
        </p:nvSpPr>
        <p:spPr>
          <a:prstGeom prst="rect">
            <a:avLst/>
          </a:prstGeom>
        </p:spPr>
        <p:txBody>
          <a:bodyPr/>
          <a:lstStyle/>
          <a:p>
            <a:pPr/>
          </a:p>
        </p:txBody>
      </p:sp>
      <p:sp>
        <p:nvSpPr>
          <p:cNvPr id="627" name="Shape 627"/>
          <p:cNvSpPr/>
          <p:nvPr>
            <p:ph type="body" sz="quarter" idx="1"/>
          </p:nvPr>
        </p:nvSpPr>
        <p:spPr>
          <a:prstGeom prst="rect">
            <a:avLst/>
          </a:prstGeom>
        </p:spPr>
        <p:txBody>
          <a:bodyPr/>
          <a:lstStyle/>
          <a:p>
            <a:pPr>
              <a:defRPr i="1"/>
            </a:pPr>
            <a:r>
              <a:t>*(Claire in green, Ruby in yellow)*</a:t>
            </a:r>
          </a:p>
          <a:p>
            <a:pPr/>
          </a:p>
          <a:p>
            <a:pPr/>
            <a:r>
              <a:t>Here are Claire and Ruby, looking for their dog. They are trying to figure out whether their dog is hiding behind the yellow bush or behind the pink bush.</a:t>
            </a:r>
          </a:p>
          <a:p>
            <a:pPr/>
          </a:p>
          <a:p>
            <a:pPr/>
            <a:r>
              <a:t>First, </a:t>
            </a:r>
            <a:r>
              <a:rPr b="1">
                <a:solidFill>
                  <a:schemeClr val="accent2"/>
                </a:solidFill>
              </a:rPr>
              <a:t>Claire</a:t>
            </a:r>
            <a:r>
              <a:t> is trying to figure out where the dog is hiding. Claire says: I don’t know where the dog is hiding, but maybe I can find the dog if I close my eyes and go eenie, meenie, minie, mo.</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Shape 633"/>
          <p:cNvSpPr/>
          <p:nvPr>
            <p:ph type="sldImg"/>
          </p:nvPr>
        </p:nvSpPr>
        <p:spPr>
          <a:prstGeom prst="rect">
            <a:avLst/>
          </a:prstGeom>
        </p:spPr>
        <p:txBody>
          <a:bodyPr/>
          <a:lstStyle/>
          <a:p>
            <a:pPr/>
          </a:p>
        </p:txBody>
      </p:sp>
      <p:sp>
        <p:nvSpPr>
          <p:cNvPr id="634" name="Shape 634"/>
          <p:cNvSpPr/>
          <p:nvPr>
            <p:ph type="body" sz="quarter" idx="1"/>
          </p:nvPr>
        </p:nvSpPr>
        <p:spPr>
          <a:prstGeom prst="rect">
            <a:avLst/>
          </a:prstGeom>
        </p:spPr>
        <p:txBody>
          <a:bodyPr/>
          <a:lstStyle/>
          <a:p>
            <a:pPr/>
            <a:r>
              <a:t>Eenie..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Shape 640"/>
          <p:cNvSpPr/>
          <p:nvPr>
            <p:ph type="sldImg"/>
          </p:nvPr>
        </p:nvSpPr>
        <p:spPr>
          <a:prstGeom prst="rect">
            <a:avLst/>
          </a:prstGeom>
        </p:spPr>
        <p:txBody>
          <a:bodyPr/>
          <a:lstStyle/>
          <a:p>
            <a:pPr/>
          </a:p>
        </p:txBody>
      </p:sp>
      <p:sp>
        <p:nvSpPr>
          <p:cNvPr id="641" name="Shape 641"/>
          <p:cNvSpPr/>
          <p:nvPr>
            <p:ph type="body" sz="quarter" idx="1"/>
          </p:nvPr>
        </p:nvSpPr>
        <p:spPr>
          <a:prstGeom prst="rect">
            <a:avLst/>
          </a:prstGeom>
        </p:spPr>
        <p:txBody>
          <a:bodyPr/>
          <a:lstStyle/>
          <a:p>
            <a:pPr/>
            <a:r>
              <a:t>Meenie..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rPr i="1"/>
              <a:t>[If parent responded “no”:] </a:t>
            </a:r>
            <a:r>
              <a:t>If you could move your mouse over to the top right of the screen, you should see an icon that looks like this square. Please click on it to enter the full screen mode. </a:t>
            </a:r>
          </a:p>
          <a:p>
            <a:pPr/>
          </a:p>
          <a:p>
            <a:pPr/>
            <a:r>
              <a:rPr i="1"/>
              <a:t>[If parent responded “not sure”:] </a:t>
            </a:r>
            <a:r>
              <a:t>Please move your mouse to the top right corner of the screen. If you see an icon that looks like this square, please click it to enter full screen mode. If you do not see this icon, that means you’re already in full screen mode.</a:t>
            </a:r>
            <a:endParaRPr i="1"/>
          </a:p>
          <a:p>
            <a:pPr/>
          </a:p>
          <a:p>
            <a:pPr/>
            <a:r>
              <a:t>Are you in full screen mode now? Great!</a:t>
            </a:r>
          </a:p>
          <a:p>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Shape 647"/>
          <p:cNvSpPr/>
          <p:nvPr>
            <p:ph type="sldImg"/>
          </p:nvPr>
        </p:nvSpPr>
        <p:spPr>
          <a:prstGeom prst="rect">
            <a:avLst/>
          </a:prstGeom>
        </p:spPr>
        <p:txBody>
          <a:bodyPr/>
          <a:lstStyle/>
          <a:p>
            <a:pPr/>
          </a:p>
        </p:txBody>
      </p:sp>
      <p:sp>
        <p:nvSpPr>
          <p:cNvPr id="648" name="Shape 648"/>
          <p:cNvSpPr/>
          <p:nvPr>
            <p:ph type="body" sz="quarter" idx="1"/>
          </p:nvPr>
        </p:nvSpPr>
        <p:spPr>
          <a:prstGeom prst="rect">
            <a:avLst/>
          </a:prstGeom>
        </p:spPr>
        <p:txBody>
          <a:bodyPr/>
          <a:lstStyle/>
          <a:p>
            <a:pPr/>
            <a:r>
              <a:t>Minie..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Shape 654"/>
          <p:cNvSpPr/>
          <p:nvPr>
            <p:ph type="sldImg"/>
          </p:nvPr>
        </p:nvSpPr>
        <p:spPr>
          <a:prstGeom prst="rect">
            <a:avLst/>
          </a:prstGeom>
        </p:spPr>
        <p:txBody>
          <a:bodyPr/>
          <a:lstStyle/>
          <a:p>
            <a:pPr/>
          </a:p>
        </p:txBody>
      </p:sp>
      <p:sp>
        <p:nvSpPr>
          <p:cNvPr id="655" name="Shape 655"/>
          <p:cNvSpPr/>
          <p:nvPr>
            <p:ph type="body" sz="quarter" idx="1"/>
          </p:nvPr>
        </p:nvSpPr>
        <p:spPr>
          <a:prstGeom prst="rect">
            <a:avLst/>
          </a:prstGeom>
        </p:spPr>
        <p:txBody>
          <a:bodyPr/>
          <a:lstStyle/>
          <a:p>
            <a:pPr/>
            <a:r>
              <a:t>Mo..</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Shape 661"/>
          <p:cNvSpPr/>
          <p:nvPr>
            <p:ph type="sldImg"/>
          </p:nvPr>
        </p:nvSpPr>
        <p:spPr>
          <a:prstGeom prst="rect">
            <a:avLst/>
          </a:prstGeom>
        </p:spPr>
        <p:txBody>
          <a:bodyPr/>
          <a:lstStyle/>
          <a:p>
            <a:pPr/>
          </a:p>
        </p:txBody>
      </p:sp>
      <p:sp>
        <p:nvSpPr>
          <p:cNvPr id="662" name="Shape 662"/>
          <p:cNvSpPr/>
          <p:nvPr>
            <p:ph type="body" sz="quarter" idx="1"/>
          </p:nvPr>
        </p:nvSpPr>
        <p:spPr>
          <a:prstGeom prst="rect">
            <a:avLst/>
          </a:prstGeom>
        </p:spPr>
        <p:txBody>
          <a:bodyPr/>
          <a:lstStyle/>
          <a:p>
            <a:pPr/>
            <a:r>
              <a:t>Claire says: I think the dog is hiding behind the pink bush. </a:t>
            </a:r>
          </a:p>
          <a:p>
            <a:pPr>
              <a:defRPr i="1"/>
            </a:pPr>
            <a:r>
              <a:t>-break-</a:t>
            </a:r>
          </a:p>
          <a:p>
            <a:pPr/>
            <a:r>
              <a:t>So Claire thinks that the dog is hiding behind the pink bush.</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Shape 668"/>
          <p:cNvSpPr/>
          <p:nvPr>
            <p:ph type="sldImg"/>
          </p:nvPr>
        </p:nvSpPr>
        <p:spPr>
          <a:prstGeom prst="rect">
            <a:avLst/>
          </a:prstGeom>
        </p:spPr>
        <p:txBody>
          <a:bodyPr/>
          <a:lstStyle/>
          <a:p>
            <a:pPr/>
          </a:p>
        </p:txBody>
      </p:sp>
      <p:sp>
        <p:nvSpPr>
          <p:cNvPr id="669" name="Shape 669"/>
          <p:cNvSpPr/>
          <p:nvPr>
            <p:ph type="body" sz="quarter" idx="1"/>
          </p:nvPr>
        </p:nvSpPr>
        <p:spPr>
          <a:prstGeom prst="rect">
            <a:avLst/>
          </a:prstGeom>
        </p:spPr>
        <p:txBody>
          <a:bodyPr/>
          <a:lstStyle/>
          <a:p>
            <a:pPr>
              <a:defRPr i="1"/>
            </a:pPr>
            <a:r>
              <a:t>*(Claire in green, Ruby in yellow)*</a:t>
            </a:r>
          </a:p>
          <a:p>
            <a:pPr/>
          </a:p>
          <a:p>
            <a:pPr/>
            <a:r>
              <a:t>Now </a:t>
            </a:r>
            <a:r>
              <a:rPr b="1">
                <a:solidFill>
                  <a:schemeClr val="accent4">
                    <a:hueOff val="-1081314"/>
                    <a:satOff val="4338"/>
                    <a:lumOff val="-8931"/>
                  </a:schemeClr>
                </a:solidFill>
              </a:rPr>
              <a:t>Ruby</a:t>
            </a:r>
            <a:r>
              <a:t> is trying to figure out where the dog is hiding. Ruby says: I dont know where the dog is hiding, but maybe I can find something that will help me find the dog. I am going to see whether I can find the dog’s paw prints somewhere.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Shape 676"/>
          <p:cNvSpPr/>
          <p:nvPr>
            <p:ph type="sldImg"/>
          </p:nvPr>
        </p:nvSpPr>
        <p:spPr>
          <a:prstGeom prst="rect">
            <a:avLst/>
          </a:prstGeom>
        </p:spPr>
        <p:txBody>
          <a:bodyPr/>
          <a:lstStyle/>
          <a:p>
            <a:pPr/>
          </a:p>
        </p:txBody>
      </p:sp>
      <p:sp>
        <p:nvSpPr>
          <p:cNvPr id="677" name="Shape 677"/>
          <p:cNvSpPr/>
          <p:nvPr>
            <p:ph type="body" sz="quarter" idx="1"/>
          </p:nvPr>
        </p:nvSpPr>
        <p:spPr>
          <a:prstGeom prst="rect">
            <a:avLst/>
          </a:prstGeom>
        </p:spPr>
        <p:txBody>
          <a:bodyPr/>
          <a:lstStyle/>
          <a:p>
            <a:pPr/>
            <a:r>
              <a:t>Oh yes, I can see some paw prints here.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Shape 683"/>
          <p:cNvSpPr/>
          <p:nvPr>
            <p:ph type="sldImg"/>
          </p:nvPr>
        </p:nvSpPr>
        <p:spPr>
          <a:prstGeom prst="rect">
            <a:avLst/>
          </a:prstGeom>
        </p:spPr>
        <p:txBody>
          <a:bodyPr/>
          <a:lstStyle/>
          <a:p>
            <a:pPr/>
          </a:p>
        </p:txBody>
      </p:sp>
      <p:sp>
        <p:nvSpPr>
          <p:cNvPr id="684" name="Shape 684"/>
          <p:cNvSpPr/>
          <p:nvPr>
            <p:ph type="body" sz="quarter" idx="1"/>
          </p:nvPr>
        </p:nvSpPr>
        <p:spPr>
          <a:prstGeom prst="rect">
            <a:avLst/>
          </a:prstGeom>
        </p:spPr>
        <p:txBody>
          <a:bodyPr/>
          <a:lstStyle/>
          <a:p>
            <a:pPr/>
            <a:r>
              <a:t>Ruby says: The paw prints are next to the yellow bush. So I believe that our dog is hiding behind the yellow bush.</a:t>
            </a:r>
          </a:p>
          <a:p>
            <a:pPr>
              <a:defRPr i="1"/>
            </a:pPr>
            <a:r>
              <a:t>-break-</a:t>
            </a:r>
          </a:p>
          <a:p>
            <a:pPr/>
            <a:r>
              <a:t>So Ruby believes the dog is behind the yellow bush.</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a:p>
        </p:txBody>
      </p:sp>
      <p:sp>
        <p:nvSpPr>
          <p:cNvPr id="691" name="Shape 691"/>
          <p:cNvSpPr/>
          <p:nvPr>
            <p:ph type="body" sz="quarter" idx="1"/>
          </p:nvPr>
        </p:nvSpPr>
        <p:spPr>
          <a:prstGeom prst="rect">
            <a:avLst/>
          </a:prstGeom>
        </p:spPr>
        <p:txBody>
          <a:bodyPr/>
          <a:lstStyle/>
          <a:p>
            <a:pPr>
              <a:defRPr i="1"/>
            </a:pPr>
            <a:r>
              <a:t>*(Claire in green, Ruby in yellow)*</a:t>
            </a:r>
          </a:p>
          <a:p>
            <a:pPr/>
          </a:p>
          <a:p>
            <a:pPr/>
            <a:r>
              <a:t>So, remember, [Child], </a:t>
            </a:r>
          </a:p>
          <a:p>
            <a:pPr/>
            <a:r>
              <a:rPr b="1">
                <a:solidFill>
                  <a:schemeClr val="accent2"/>
                </a:solidFill>
              </a:rPr>
              <a:t>Claire</a:t>
            </a:r>
            <a:r>
              <a:t> did eenie meenie minie mo and thinks that the dog is hiding behind the </a:t>
            </a:r>
            <a:r>
              <a:rPr b="1">
                <a:solidFill>
                  <a:schemeClr val="accent6"/>
                </a:solidFill>
              </a:rPr>
              <a:t>pink bush</a:t>
            </a:r>
            <a:r>
              <a:rPr>
                <a:solidFill>
                  <a:schemeClr val="accent6"/>
                </a:solidFill>
              </a:rPr>
              <a:t>.</a:t>
            </a:r>
            <a:endParaRPr>
              <a:solidFill>
                <a:schemeClr val="accent6"/>
              </a:solidFill>
            </a:endParaRPr>
          </a:p>
          <a:p>
            <a:pPr/>
            <a:r>
              <a:rPr b="1">
                <a:solidFill>
                  <a:schemeClr val="accent4">
                    <a:hueOff val="-1081314"/>
                    <a:satOff val="4338"/>
                    <a:lumOff val="-8931"/>
                  </a:schemeClr>
                </a:solidFill>
              </a:rPr>
              <a:t>Ruby</a:t>
            </a:r>
            <a:r>
              <a:t> looked for the dog’s paw prints and since the paw prints are next to the yellow bush, Ruby thinks that the dog is hiding behind the </a:t>
            </a:r>
            <a:r>
              <a:rPr b="1">
                <a:solidFill>
                  <a:schemeClr val="accent4"/>
                </a:solidFill>
              </a:rPr>
              <a:t>yellow bush</a:t>
            </a:r>
            <a:r>
              <a:t>. </a:t>
            </a:r>
          </a:p>
          <a:p>
            <a:pPr/>
          </a:p>
          <a:p>
            <a:pPr/>
            <a:r>
              <a:t>Now let me ask you, [Child]: Who do you think is doing a better job looking for the dog? </a:t>
            </a:r>
            <a:r>
              <a:rPr b="1">
                <a:solidFill>
                  <a:schemeClr val="accent2"/>
                </a:solidFill>
              </a:rPr>
              <a:t>Claire, in the green shirt</a:t>
            </a:r>
            <a:r>
              <a:t> or </a:t>
            </a:r>
            <a:r>
              <a:rPr b="1">
                <a:solidFill>
                  <a:schemeClr val="accent4">
                    <a:hueOff val="-1081314"/>
                    <a:satOff val="4338"/>
                    <a:lumOff val="-8931"/>
                  </a:schemeClr>
                </a:solidFill>
              </a:rPr>
              <a:t>Ruby, in the orange shirt</a:t>
            </a:r>
            <a:r>
              <a:t>?</a:t>
            </a:r>
          </a:p>
          <a:p>
            <a:pPr>
              <a:defRPr i="1"/>
            </a:pPr>
            <a:r>
              <a:t>-break(wait for answer)-</a:t>
            </a:r>
          </a:p>
          <a:p>
            <a:pPr/>
            <a:r>
              <a:t>And why do you think so? </a:t>
            </a:r>
          </a:p>
          <a:p>
            <a:pPr/>
          </a:p>
          <a:p>
            <a:pPr/>
            <a:r>
              <a:t>Okay, imagine that you lose one of your favorite toys and you can’t find it, [Child]. Who would you want to ask for help in looking for your toy? </a:t>
            </a:r>
            <a:r>
              <a:rPr b="1">
                <a:solidFill>
                  <a:schemeClr val="accent2"/>
                </a:solidFill>
              </a:rPr>
              <a:t>Claire, in the green shirt</a:t>
            </a:r>
            <a:r>
              <a:t> or </a:t>
            </a:r>
            <a:r>
              <a:rPr b="1">
                <a:solidFill>
                  <a:schemeClr val="accent4">
                    <a:hueOff val="-1081314"/>
                    <a:satOff val="4338"/>
                    <a:lumOff val="-8931"/>
                  </a:schemeClr>
                </a:solidFill>
              </a:rPr>
              <a:t>Ruby, in the orange shirt</a:t>
            </a:r>
            <a:r>
              <a:t>? </a:t>
            </a:r>
          </a:p>
          <a:p>
            <a:pPr>
              <a:defRPr i="1"/>
            </a:pPr>
            <a:r>
              <a:t>-break(wait for answer)-</a:t>
            </a:r>
          </a:p>
          <a:p>
            <a:pPr/>
            <a:r>
              <a:t>And why do you want to ask Claire/Ruby?</a:t>
            </a:r>
          </a:p>
          <a:p>
            <a:pPr/>
          </a:p>
          <a:p>
            <a:pPr/>
            <a:r>
              <a:t>Thanks so much [Child]! That’s the end of our game, you did great!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Shape 697"/>
          <p:cNvSpPr/>
          <p:nvPr>
            <p:ph type="sldImg"/>
          </p:nvPr>
        </p:nvSpPr>
        <p:spPr>
          <a:prstGeom prst="rect">
            <a:avLst/>
          </a:prstGeom>
        </p:spPr>
        <p:txBody>
          <a:bodyPr/>
          <a:lstStyle/>
          <a:p>
            <a:pPr/>
          </a:p>
        </p:txBody>
      </p:sp>
      <p:sp>
        <p:nvSpPr>
          <p:cNvPr id="698" name="Shape 698"/>
          <p:cNvSpPr/>
          <p:nvPr>
            <p:ph type="body" sz="quarter" idx="1"/>
          </p:nvPr>
        </p:nvSpPr>
        <p:spPr>
          <a:prstGeom prst="rect">
            <a:avLst/>
          </a:prstGeom>
        </p:spPr>
        <p:txBody>
          <a:bodyPr/>
          <a:lstStyle>
            <a:lvl1pPr>
              <a:defRPr i="1"/>
            </a:lvl1pPr>
          </a:lstStyle>
          <a:p>
            <a:pPr/>
            <a:r>
              <a:t>Story 4</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Shape 704"/>
          <p:cNvSpPr/>
          <p:nvPr>
            <p:ph type="sldImg"/>
          </p:nvPr>
        </p:nvSpPr>
        <p:spPr>
          <a:prstGeom prst="rect">
            <a:avLst/>
          </a:prstGeom>
        </p:spPr>
        <p:txBody>
          <a:bodyPr/>
          <a:lstStyle/>
          <a:p>
            <a:pPr/>
          </a:p>
        </p:txBody>
      </p:sp>
      <p:sp>
        <p:nvSpPr>
          <p:cNvPr id="705" name="Shape 705"/>
          <p:cNvSpPr/>
          <p:nvPr>
            <p:ph type="body" sz="quarter" idx="1"/>
          </p:nvPr>
        </p:nvSpPr>
        <p:spPr>
          <a:prstGeom prst="rect">
            <a:avLst/>
          </a:prstGeom>
        </p:spPr>
        <p:txBody>
          <a:bodyPr/>
          <a:lstStyle/>
          <a:p>
            <a:pPr>
              <a:defRPr i="1"/>
            </a:pPr>
            <a:r>
              <a:t>*(Harold is blue, Devin is red)*</a:t>
            </a:r>
          </a:p>
          <a:p>
            <a:pPr/>
          </a:p>
          <a:p>
            <a:pPr/>
            <a:r>
              <a:t>Hey [Child], I want you to meet two kids and their bunny. This is </a:t>
            </a:r>
            <a:r>
              <a:rPr b="1">
                <a:solidFill>
                  <a:schemeClr val="accent5">
                    <a:hueOff val="-82419"/>
                    <a:satOff val="-9513"/>
                    <a:lumOff val="-16343"/>
                  </a:schemeClr>
                </a:solidFill>
              </a:rPr>
              <a:t>Devin</a:t>
            </a:r>
            <a:r>
              <a:t>. This is </a:t>
            </a:r>
            <a:r>
              <a:rPr b="1">
                <a:solidFill>
                  <a:schemeClr val="accent1">
                    <a:lumOff val="-13575"/>
                  </a:schemeClr>
                </a:solidFill>
              </a:rPr>
              <a:t>Harold</a:t>
            </a:r>
            <a:r>
              <a:t>. And this is their </a:t>
            </a:r>
            <a:r>
              <a:rPr b="1">
                <a:solidFill>
                  <a:srgbClr val="F0CF9A"/>
                </a:solidFill>
              </a:rPr>
              <a:t>bunny</a:t>
            </a:r>
            <a:r>
              <a:t> (move cursor over bunny).</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Shape 710"/>
          <p:cNvSpPr/>
          <p:nvPr>
            <p:ph type="sldImg"/>
          </p:nvPr>
        </p:nvSpPr>
        <p:spPr>
          <a:prstGeom prst="rect">
            <a:avLst/>
          </a:prstGeom>
        </p:spPr>
        <p:txBody>
          <a:bodyPr/>
          <a:lstStyle/>
          <a:p>
            <a:pPr/>
          </a:p>
        </p:txBody>
      </p:sp>
      <p:sp>
        <p:nvSpPr>
          <p:cNvPr id="711" name="Shape 711"/>
          <p:cNvSpPr/>
          <p:nvPr>
            <p:ph type="body" sz="quarter" idx="1"/>
          </p:nvPr>
        </p:nvSpPr>
        <p:spPr>
          <a:prstGeom prst="rect">
            <a:avLst/>
          </a:prstGeom>
        </p:spPr>
        <p:txBody>
          <a:bodyPr/>
          <a:lstStyle/>
          <a:p>
            <a:pPr>
              <a:defRPr i="1"/>
            </a:pPr>
            <a:r>
              <a:t>*(Harold is blue, Devin is red)*</a:t>
            </a:r>
          </a:p>
          <a:p>
            <a:pPr/>
          </a:p>
          <a:p>
            <a:pPr/>
            <a:r>
              <a:t>But guess what? The bunny has run away. So Harold and Devin are looking for their bunny.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defRPr i="1"/>
            </a:pPr>
            <a:r>
              <a:t>[This slide is to check if participants have videos floating on top of the slides.]</a:t>
            </a:r>
          </a:p>
          <a:p>
            <a:pPr/>
          </a:p>
          <a:p>
            <a:pPr/>
            <a:r>
              <a:t>Do you see our videos floating on top of the slides, or besides the slides?</a:t>
            </a:r>
          </a:p>
          <a:p>
            <a:pPr/>
            <a:r>
              <a:rPr i="1"/>
              <a:t>[If “on top:”]</a:t>
            </a:r>
            <a:r>
              <a:t> Great! </a:t>
            </a:r>
            <a:r>
              <a:rPr i="1"/>
              <a:t>[double check:]</a:t>
            </a:r>
            <a:r>
              <a:t> If you click on our videos, can you move them around on the screen? </a:t>
            </a:r>
            <a:r>
              <a:rPr i="1"/>
              <a:t>[If yes - click the button ‘On top’.]</a:t>
            </a:r>
            <a:endParaRPr i="1"/>
          </a:p>
          <a:p>
            <a:pPr>
              <a:defRPr i="1"/>
            </a:pPr>
            <a:r>
              <a:t>[If “beside”:] </a:t>
            </a:r>
            <a:r>
              <a:rPr i="0"/>
              <a:t>Ah, that probably means that you are in side-by-side mode. We’d like for our video to float on top of the slides. </a:t>
            </a:r>
            <a:r>
              <a:t>[Click “beside” to proceed to instructions.]</a:t>
            </a:r>
          </a:p>
          <a:p>
            <a:pPr>
              <a:defRPr i="1"/>
            </a:pPr>
            <a:r>
              <a:t>[If parent is using external monitor:] </a:t>
            </a:r>
            <a:r>
              <a:rPr i="0"/>
              <a:t>We’d like to set up your screen so that my video floats on top of the slides. If you’re viewing my video and the slides on separate monitors, would it be okay to disconnect the monitor for now?</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Shape 718"/>
          <p:cNvSpPr/>
          <p:nvPr>
            <p:ph type="sldImg"/>
          </p:nvPr>
        </p:nvSpPr>
        <p:spPr>
          <a:prstGeom prst="rect">
            <a:avLst/>
          </a:prstGeom>
        </p:spPr>
        <p:txBody>
          <a:bodyPr/>
          <a:lstStyle/>
          <a:p>
            <a:pPr/>
          </a:p>
        </p:txBody>
      </p:sp>
      <p:sp>
        <p:nvSpPr>
          <p:cNvPr id="719" name="Shape 719"/>
          <p:cNvSpPr/>
          <p:nvPr>
            <p:ph type="body" sz="quarter" idx="1"/>
          </p:nvPr>
        </p:nvSpPr>
        <p:spPr>
          <a:prstGeom prst="rect">
            <a:avLst/>
          </a:prstGeom>
        </p:spPr>
        <p:txBody>
          <a:bodyPr/>
          <a:lstStyle/>
          <a:p>
            <a:pPr/>
            <a:r>
              <a:t>Look! The bunny is behind the </a:t>
            </a:r>
            <a:r>
              <a:rPr b="1">
                <a:solidFill>
                  <a:srgbClr val="BE1900"/>
                </a:solidFill>
              </a:rPr>
              <a:t>red</a:t>
            </a:r>
            <a:r>
              <a:t> stones. And there are </a:t>
            </a:r>
            <a:r>
              <a:rPr b="1">
                <a:solidFill>
                  <a:srgbClr val="4E4E4E"/>
                </a:solidFill>
              </a:rPr>
              <a:t>grey</a:t>
            </a:r>
            <a:r>
              <a:t> stones over there.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Shape 726"/>
          <p:cNvSpPr/>
          <p:nvPr>
            <p:ph type="sldImg"/>
          </p:nvPr>
        </p:nvSpPr>
        <p:spPr>
          <a:prstGeom prst="rect">
            <a:avLst/>
          </a:prstGeom>
        </p:spPr>
        <p:txBody>
          <a:bodyPr/>
          <a:lstStyle/>
          <a:p>
            <a:pPr/>
          </a:p>
        </p:txBody>
      </p:sp>
      <p:sp>
        <p:nvSpPr>
          <p:cNvPr id="727" name="Shape 727"/>
          <p:cNvSpPr/>
          <p:nvPr>
            <p:ph type="body" sz="quarter" idx="1"/>
          </p:nvPr>
        </p:nvSpPr>
        <p:spPr>
          <a:prstGeom prst="rect">
            <a:avLst/>
          </a:prstGeom>
        </p:spPr>
        <p:txBody>
          <a:bodyPr/>
          <a:lstStyle/>
          <a:p>
            <a:pPr>
              <a:defRPr i="1"/>
            </a:pPr>
            <a:r>
              <a:t>*(Harold is blue, Devin is red)*</a:t>
            </a:r>
          </a:p>
          <a:p>
            <a:pPr/>
          </a:p>
          <a:p>
            <a:pPr/>
            <a:r>
              <a:t>Here are Harold and Devin, looking for their bunny. They cannot see where their bunny is hiding. So they are trying to figure out whether the bunny is hiding behind the grey stones or behind the red stones.</a:t>
            </a:r>
          </a:p>
          <a:p>
            <a:pPr/>
          </a:p>
          <a:p>
            <a:pPr/>
            <a:r>
              <a:t>First, </a:t>
            </a:r>
            <a:r>
              <a:rPr b="1">
                <a:solidFill>
                  <a:schemeClr val="accent5">
                    <a:hueOff val="-82419"/>
                    <a:satOff val="-9513"/>
                    <a:lumOff val="-16343"/>
                  </a:schemeClr>
                </a:solidFill>
              </a:rPr>
              <a:t>Devin</a:t>
            </a:r>
            <a:r>
              <a:t> is trying to figure out where the bunny is hiding. Devin says: I don’t know where the bunny is hiding, but maybe I can find the bunny if I close my eyes and go eenie meenie minie mo.</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p>
            <a:pPr/>
            <a:r>
              <a:t>Eenie…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Shape 742"/>
          <p:cNvSpPr/>
          <p:nvPr>
            <p:ph type="sldImg"/>
          </p:nvPr>
        </p:nvSpPr>
        <p:spPr>
          <a:prstGeom prst="rect">
            <a:avLst/>
          </a:prstGeom>
        </p:spPr>
        <p:txBody>
          <a:bodyPr/>
          <a:lstStyle/>
          <a:p>
            <a:pPr/>
          </a:p>
        </p:txBody>
      </p:sp>
      <p:sp>
        <p:nvSpPr>
          <p:cNvPr id="743" name="Shape 743"/>
          <p:cNvSpPr/>
          <p:nvPr>
            <p:ph type="body" sz="quarter" idx="1"/>
          </p:nvPr>
        </p:nvSpPr>
        <p:spPr>
          <a:prstGeom prst="rect">
            <a:avLst/>
          </a:prstGeom>
        </p:spPr>
        <p:txBody>
          <a:bodyPr/>
          <a:lstStyle/>
          <a:p>
            <a:pPr/>
            <a:r>
              <a:t>Meenie…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0" name="Shape 750"/>
          <p:cNvSpPr/>
          <p:nvPr>
            <p:ph type="sldImg"/>
          </p:nvPr>
        </p:nvSpPr>
        <p:spPr>
          <a:prstGeom prst="rect">
            <a:avLst/>
          </a:prstGeom>
        </p:spPr>
        <p:txBody>
          <a:bodyPr/>
          <a:lstStyle/>
          <a:p>
            <a:pPr/>
          </a:p>
        </p:txBody>
      </p:sp>
      <p:sp>
        <p:nvSpPr>
          <p:cNvPr id="751" name="Shape 751"/>
          <p:cNvSpPr/>
          <p:nvPr>
            <p:ph type="body" sz="quarter" idx="1"/>
          </p:nvPr>
        </p:nvSpPr>
        <p:spPr>
          <a:prstGeom prst="rect">
            <a:avLst/>
          </a:prstGeom>
        </p:spPr>
        <p:txBody>
          <a:bodyPr/>
          <a:lstStyle/>
          <a:p>
            <a:pPr/>
            <a:r>
              <a:t>Minie….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Shape 758"/>
          <p:cNvSpPr/>
          <p:nvPr>
            <p:ph type="sldImg"/>
          </p:nvPr>
        </p:nvSpPr>
        <p:spPr>
          <a:prstGeom prst="rect">
            <a:avLst/>
          </a:prstGeom>
        </p:spPr>
        <p:txBody>
          <a:bodyPr/>
          <a:lstStyle/>
          <a:p>
            <a:pPr/>
          </a:p>
        </p:txBody>
      </p:sp>
      <p:sp>
        <p:nvSpPr>
          <p:cNvPr id="759" name="Shape 759"/>
          <p:cNvSpPr/>
          <p:nvPr>
            <p:ph type="body" sz="quarter" idx="1"/>
          </p:nvPr>
        </p:nvSpPr>
        <p:spPr>
          <a:prstGeom prst="rect">
            <a:avLst/>
          </a:prstGeom>
        </p:spPr>
        <p:txBody>
          <a:bodyPr/>
          <a:lstStyle/>
          <a:p>
            <a:pPr/>
            <a:r>
              <a:t>Mo…</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Shape 766"/>
          <p:cNvSpPr/>
          <p:nvPr>
            <p:ph type="sldImg"/>
          </p:nvPr>
        </p:nvSpPr>
        <p:spPr>
          <a:prstGeom prst="rect">
            <a:avLst/>
          </a:prstGeom>
        </p:spPr>
        <p:txBody>
          <a:bodyPr/>
          <a:lstStyle/>
          <a:p>
            <a:pPr/>
          </a:p>
        </p:txBody>
      </p:sp>
      <p:sp>
        <p:nvSpPr>
          <p:cNvPr id="767" name="Shape 767"/>
          <p:cNvSpPr/>
          <p:nvPr>
            <p:ph type="body" sz="quarter" idx="1"/>
          </p:nvPr>
        </p:nvSpPr>
        <p:spPr>
          <a:prstGeom prst="rect">
            <a:avLst/>
          </a:prstGeom>
        </p:spPr>
        <p:txBody>
          <a:bodyPr/>
          <a:lstStyle/>
          <a:p>
            <a:pPr/>
            <a:r>
              <a:t>Devin says: I think the bunny is hiding behind the red stones. </a:t>
            </a:r>
          </a:p>
          <a:p>
            <a:pPr>
              <a:defRPr i="1"/>
            </a:pPr>
            <a:r>
              <a:t>-break-</a:t>
            </a:r>
          </a:p>
          <a:p>
            <a:pPr/>
            <a:r>
              <a:t>So Devin thinks that the bunny is hiding behind the red stones.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Shape 774"/>
          <p:cNvSpPr/>
          <p:nvPr>
            <p:ph type="sldImg"/>
          </p:nvPr>
        </p:nvSpPr>
        <p:spPr>
          <a:prstGeom prst="rect">
            <a:avLst/>
          </a:prstGeom>
        </p:spPr>
        <p:txBody>
          <a:bodyPr/>
          <a:lstStyle/>
          <a:p>
            <a:pPr/>
          </a:p>
        </p:txBody>
      </p:sp>
      <p:sp>
        <p:nvSpPr>
          <p:cNvPr id="775" name="Shape 775"/>
          <p:cNvSpPr/>
          <p:nvPr>
            <p:ph type="body" sz="quarter" idx="1"/>
          </p:nvPr>
        </p:nvSpPr>
        <p:spPr>
          <a:prstGeom prst="rect">
            <a:avLst/>
          </a:prstGeom>
        </p:spPr>
        <p:txBody>
          <a:bodyPr/>
          <a:lstStyle/>
          <a:p>
            <a:pPr>
              <a:defRPr i="1"/>
            </a:pPr>
            <a:r>
              <a:t>*(Harold is blue, Devin is red)*</a:t>
            </a:r>
          </a:p>
          <a:p>
            <a:pPr/>
          </a:p>
          <a:p>
            <a:pPr/>
            <a:r>
              <a:t>Now </a:t>
            </a:r>
            <a:r>
              <a:rPr b="1">
                <a:solidFill>
                  <a:schemeClr val="accent1">
                    <a:lumOff val="-13575"/>
                  </a:schemeClr>
                </a:solidFill>
              </a:rPr>
              <a:t>Harold</a:t>
            </a:r>
            <a:r>
              <a:t> is trying to figure out where the bunny is hiding. Harold says: I don’t know where the bunny is hiding, but maybe I can find the bunny if I close my eyes and go eenie, meenie, minie, mo.</a:t>
            </a:r>
          </a:p>
          <a:p>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Shape 782"/>
          <p:cNvSpPr/>
          <p:nvPr>
            <p:ph type="sldImg"/>
          </p:nvPr>
        </p:nvSpPr>
        <p:spPr>
          <a:prstGeom prst="rect">
            <a:avLst/>
          </a:prstGeom>
        </p:spPr>
        <p:txBody>
          <a:bodyPr/>
          <a:lstStyle/>
          <a:p>
            <a:pPr/>
          </a:p>
        </p:txBody>
      </p:sp>
      <p:sp>
        <p:nvSpPr>
          <p:cNvPr id="783" name="Shape 783"/>
          <p:cNvSpPr/>
          <p:nvPr>
            <p:ph type="body" sz="quarter" idx="1"/>
          </p:nvPr>
        </p:nvSpPr>
        <p:spPr>
          <a:prstGeom prst="rect">
            <a:avLst/>
          </a:prstGeom>
        </p:spPr>
        <p:txBody>
          <a:bodyPr/>
          <a:lstStyle/>
          <a:p>
            <a:pPr/>
            <a:r>
              <a:t>Eenie …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Shape 790"/>
          <p:cNvSpPr/>
          <p:nvPr>
            <p:ph type="sldImg"/>
          </p:nvPr>
        </p:nvSpPr>
        <p:spPr>
          <a:prstGeom prst="rect">
            <a:avLst/>
          </a:prstGeom>
        </p:spPr>
        <p:txBody>
          <a:bodyPr/>
          <a:lstStyle/>
          <a:p>
            <a:pPr/>
          </a:p>
        </p:txBody>
      </p:sp>
      <p:sp>
        <p:nvSpPr>
          <p:cNvPr id="791" name="Shape 791"/>
          <p:cNvSpPr/>
          <p:nvPr>
            <p:ph type="body" sz="quarter" idx="1"/>
          </p:nvPr>
        </p:nvSpPr>
        <p:spPr>
          <a:prstGeom prst="rect">
            <a:avLst/>
          </a:prstGeom>
        </p:spPr>
        <p:txBody>
          <a:bodyPr/>
          <a:lstStyle/>
          <a:p>
            <a:pPr/>
            <a:r>
              <a:t>Meenie ….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Please move your mouse to the top of the screen and select “View Options,” like in this diagram. You should see an option called “Side-by-side Mode” near the bottom—please make sure that it’s unchecked.</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Shape 798"/>
          <p:cNvSpPr/>
          <p:nvPr>
            <p:ph type="sldImg"/>
          </p:nvPr>
        </p:nvSpPr>
        <p:spPr>
          <a:prstGeom prst="rect">
            <a:avLst/>
          </a:prstGeom>
        </p:spPr>
        <p:txBody>
          <a:bodyPr/>
          <a:lstStyle/>
          <a:p>
            <a:pPr/>
          </a:p>
        </p:txBody>
      </p:sp>
      <p:sp>
        <p:nvSpPr>
          <p:cNvPr id="799" name="Shape 799"/>
          <p:cNvSpPr/>
          <p:nvPr>
            <p:ph type="body" sz="quarter" idx="1"/>
          </p:nvPr>
        </p:nvSpPr>
        <p:spPr>
          <a:prstGeom prst="rect">
            <a:avLst/>
          </a:prstGeom>
        </p:spPr>
        <p:txBody>
          <a:bodyPr/>
          <a:lstStyle/>
          <a:p>
            <a:pPr/>
            <a:r>
              <a:t>Minie…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Shape 806"/>
          <p:cNvSpPr/>
          <p:nvPr>
            <p:ph type="sldImg"/>
          </p:nvPr>
        </p:nvSpPr>
        <p:spPr>
          <a:prstGeom prst="rect">
            <a:avLst/>
          </a:prstGeom>
        </p:spPr>
        <p:txBody>
          <a:bodyPr/>
          <a:lstStyle/>
          <a:p>
            <a:pPr/>
          </a:p>
        </p:txBody>
      </p:sp>
      <p:sp>
        <p:nvSpPr>
          <p:cNvPr id="807" name="Shape 807"/>
          <p:cNvSpPr/>
          <p:nvPr>
            <p:ph type="body" sz="quarter" idx="1"/>
          </p:nvPr>
        </p:nvSpPr>
        <p:spPr>
          <a:prstGeom prst="rect">
            <a:avLst/>
          </a:prstGeom>
        </p:spPr>
        <p:txBody>
          <a:bodyPr/>
          <a:lstStyle/>
          <a:p>
            <a:pPr/>
            <a:r>
              <a:t>Mo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Shape 814"/>
          <p:cNvSpPr/>
          <p:nvPr>
            <p:ph type="sldImg"/>
          </p:nvPr>
        </p:nvSpPr>
        <p:spPr>
          <a:prstGeom prst="rect">
            <a:avLst/>
          </a:prstGeom>
        </p:spPr>
        <p:txBody>
          <a:bodyPr/>
          <a:lstStyle/>
          <a:p>
            <a:pPr/>
          </a:p>
        </p:txBody>
      </p:sp>
      <p:sp>
        <p:nvSpPr>
          <p:cNvPr id="815" name="Shape 815"/>
          <p:cNvSpPr/>
          <p:nvPr>
            <p:ph type="body" sz="quarter" idx="1"/>
          </p:nvPr>
        </p:nvSpPr>
        <p:spPr>
          <a:prstGeom prst="rect">
            <a:avLst/>
          </a:prstGeom>
        </p:spPr>
        <p:txBody>
          <a:bodyPr/>
          <a:lstStyle/>
          <a:p>
            <a:pPr/>
            <a:r>
              <a:t>Harold says: I think the bunny is hiding behind the grey stones. </a:t>
            </a:r>
          </a:p>
          <a:p>
            <a:pPr>
              <a:defRPr i="1"/>
            </a:pPr>
            <a:r>
              <a:t>-break-</a:t>
            </a:r>
          </a:p>
          <a:p>
            <a:pPr/>
            <a:r>
              <a:t>So Harold thinks that the bunny is hiding behind the grey stones.</a:t>
            </a:r>
          </a:p>
          <a:p>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Shape 822"/>
          <p:cNvSpPr/>
          <p:nvPr>
            <p:ph type="sldImg"/>
          </p:nvPr>
        </p:nvSpPr>
        <p:spPr>
          <a:prstGeom prst="rect">
            <a:avLst/>
          </a:prstGeom>
        </p:spPr>
        <p:txBody>
          <a:bodyPr/>
          <a:lstStyle/>
          <a:p>
            <a:pPr/>
          </a:p>
        </p:txBody>
      </p:sp>
      <p:sp>
        <p:nvSpPr>
          <p:cNvPr id="823" name="Shape 823"/>
          <p:cNvSpPr/>
          <p:nvPr>
            <p:ph type="body" sz="quarter" idx="1"/>
          </p:nvPr>
        </p:nvSpPr>
        <p:spPr>
          <a:prstGeom prst="rect">
            <a:avLst/>
          </a:prstGeom>
        </p:spPr>
        <p:txBody>
          <a:bodyPr/>
          <a:lstStyle/>
          <a:p>
            <a:pPr>
              <a:defRPr i="1"/>
            </a:pPr>
            <a:r>
              <a:t>*(Harold is blue, Devin is red)*</a:t>
            </a:r>
          </a:p>
          <a:p>
            <a:pPr/>
          </a:p>
          <a:p>
            <a:pPr/>
            <a:r>
              <a:t>So, remember, [Child], </a:t>
            </a:r>
          </a:p>
          <a:p>
            <a:pPr/>
            <a:r>
              <a:rPr b="1">
                <a:solidFill>
                  <a:schemeClr val="accent5">
                    <a:hueOff val="-82419"/>
                    <a:satOff val="-9513"/>
                    <a:lumOff val="-16343"/>
                  </a:schemeClr>
                </a:solidFill>
              </a:rPr>
              <a:t>Devin </a:t>
            </a:r>
            <a:r>
              <a:t>did eenie meenie minie mo and thinks that the bunny is hiding behind the </a:t>
            </a:r>
            <a:r>
              <a:rPr b="1">
                <a:solidFill>
                  <a:schemeClr val="accent5">
                    <a:hueOff val="-82419"/>
                    <a:satOff val="-9513"/>
                    <a:lumOff val="-16343"/>
                  </a:schemeClr>
                </a:solidFill>
              </a:rPr>
              <a:t>red stones</a:t>
            </a:r>
            <a:r>
              <a:t>.</a:t>
            </a:r>
          </a:p>
          <a:p>
            <a:pPr/>
            <a:r>
              <a:rPr b="1">
                <a:solidFill>
                  <a:schemeClr val="accent1">
                    <a:lumOff val="-13575"/>
                  </a:schemeClr>
                </a:solidFill>
              </a:rPr>
              <a:t>Harold</a:t>
            </a:r>
            <a:r>
              <a:t> also did eenie meenie minie mo and thinks that the bunny is hiding behind the </a:t>
            </a:r>
            <a:r>
              <a:rPr b="1">
                <a:solidFill>
                  <a:srgbClr val="5E5E5E"/>
                </a:solidFill>
              </a:rPr>
              <a:t>grey stones</a:t>
            </a:r>
            <a:r>
              <a:t>.</a:t>
            </a:r>
          </a:p>
          <a:p>
            <a:pPr/>
          </a:p>
          <a:p>
            <a:pPr/>
            <a:r>
              <a:t>Now let me ask you, [Child]: Who do you think is doing a better job looking for the bunny? </a:t>
            </a:r>
            <a:r>
              <a:rPr b="1">
                <a:solidFill>
                  <a:schemeClr val="accent5">
                    <a:hueOff val="-82419"/>
                    <a:satOff val="-9513"/>
                    <a:lumOff val="-16343"/>
                  </a:schemeClr>
                </a:solidFill>
              </a:rPr>
              <a:t>Devin, in the red shirt, </a:t>
            </a:r>
            <a:r>
              <a:t>or </a:t>
            </a:r>
            <a:r>
              <a:rPr b="1">
                <a:solidFill>
                  <a:schemeClr val="accent1">
                    <a:lumOff val="-13575"/>
                  </a:schemeClr>
                </a:solidFill>
              </a:rPr>
              <a:t>Harold, in the blue shirt</a:t>
            </a:r>
            <a:r>
              <a:t>? </a:t>
            </a:r>
          </a:p>
          <a:p>
            <a:pPr/>
            <a:r>
              <a:rPr i="1"/>
              <a:t>-break(wait for answer)-</a:t>
            </a:r>
          </a:p>
          <a:p>
            <a:pPr/>
            <a:r>
              <a:t>And why do you think so? </a:t>
            </a:r>
          </a:p>
          <a:p>
            <a:pPr/>
          </a:p>
          <a:p>
            <a:pPr/>
            <a:r>
              <a:t>Now, imagine that you lose one of your favorite toys and you can’t find it, [Child]. Who would you want to ask for help in looking for your toy? </a:t>
            </a:r>
            <a:r>
              <a:rPr b="1">
                <a:solidFill>
                  <a:schemeClr val="accent5">
                    <a:hueOff val="-82419"/>
                    <a:satOff val="-9513"/>
                    <a:lumOff val="-16343"/>
                  </a:schemeClr>
                </a:solidFill>
              </a:rPr>
              <a:t>Devin, in the red shirt</a:t>
            </a:r>
            <a:r>
              <a:t> or </a:t>
            </a:r>
            <a:r>
              <a:rPr b="1">
                <a:solidFill>
                  <a:schemeClr val="accent1">
                    <a:lumOff val="-13575"/>
                  </a:schemeClr>
                </a:solidFill>
              </a:rPr>
              <a:t>Harold, in the blue shirt</a:t>
            </a:r>
            <a:r>
              <a:t>?</a:t>
            </a:r>
          </a:p>
          <a:p>
            <a:pPr>
              <a:defRPr i="1"/>
            </a:pPr>
            <a:r>
              <a:t> -break(wait for answer)-</a:t>
            </a:r>
          </a:p>
          <a:p>
            <a:pPr/>
            <a:r>
              <a:t>And why do you want to ask Devin/Harold?</a:t>
            </a:r>
          </a:p>
          <a:p>
            <a:pPr/>
          </a:p>
          <a:p>
            <a:pPr/>
            <a:r>
              <a:t>Thanks so much [Child]! Now we’re gonna look at two other children and their pet…</a:t>
            </a:r>
          </a:p>
          <a:p>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Shape 829"/>
          <p:cNvSpPr/>
          <p:nvPr>
            <p:ph type="sldImg"/>
          </p:nvPr>
        </p:nvSpPr>
        <p:spPr>
          <a:prstGeom prst="rect">
            <a:avLst/>
          </a:prstGeom>
        </p:spPr>
        <p:txBody>
          <a:bodyPr/>
          <a:lstStyle/>
          <a:p>
            <a:pPr/>
          </a:p>
        </p:txBody>
      </p:sp>
      <p:sp>
        <p:nvSpPr>
          <p:cNvPr id="830" name="Shape 830"/>
          <p:cNvSpPr/>
          <p:nvPr>
            <p:ph type="body" sz="quarter" idx="1"/>
          </p:nvPr>
        </p:nvSpPr>
        <p:spPr>
          <a:prstGeom prst="rect">
            <a:avLst/>
          </a:prstGeom>
        </p:spPr>
        <p:txBody>
          <a:bodyPr/>
          <a:lstStyle>
            <a:lvl1pPr>
              <a:defRPr i="1"/>
            </a:lvl1pPr>
          </a:lstStyle>
          <a:p>
            <a:pPr/>
            <a:r>
              <a:t>Story 5</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Shape 836"/>
          <p:cNvSpPr/>
          <p:nvPr>
            <p:ph type="sldImg"/>
          </p:nvPr>
        </p:nvSpPr>
        <p:spPr>
          <a:prstGeom prst="rect">
            <a:avLst/>
          </a:prstGeom>
        </p:spPr>
        <p:txBody>
          <a:bodyPr/>
          <a:lstStyle/>
          <a:p>
            <a:pPr/>
          </a:p>
        </p:txBody>
      </p:sp>
      <p:sp>
        <p:nvSpPr>
          <p:cNvPr id="837" name="Shape 837"/>
          <p:cNvSpPr/>
          <p:nvPr>
            <p:ph type="body" sz="quarter" idx="1"/>
          </p:nvPr>
        </p:nvSpPr>
        <p:spPr>
          <a:prstGeom prst="rect">
            <a:avLst/>
          </a:prstGeom>
        </p:spPr>
        <p:txBody>
          <a:bodyPr/>
          <a:lstStyle/>
          <a:p>
            <a:pPr>
              <a:defRPr i="1"/>
            </a:pPr>
            <a:r>
              <a:t>*(Jenna in pink, Misty in yellow)* </a:t>
            </a:r>
          </a:p>
          <a:p>
            <a:pPr>
              <a:defRPr i="1"/>
            </a:pPr>
          </a:p>
          <a:p>
            <a:pPr/>
            <a:r>
              <a:t>This is </a:t>
            </a:r>
            <a:r>
              <a:rPr b="1">
                <a:solidFill>
                  <a:schemeClr val="accent6"/>
                </a:solidFill>
              </a:rPr>
              <a:t>Jenna</a:t>
            </a:r>
            <a:r>
              <a:t>. This is </a:t>
            </a:r>
            <a:r>
              <a:rPr b="1">
                <a:solidFill>
                  <a:srgbClr val="EFCD34"/>
                </a:solidFill>
              </a:rPr>
              <a:t>Misty</a:t>
            </a:r>
            <a:r>
              <a:t>. And this is their </a:t>
            </a:r>
            <a:r>
              <a:rPr b="1">
                <a:solidFill>
                  <a:schemeClr val="accent3">
                    <a:hueOff val="914337"/>
                    <a:satOff val="31515"/>
                    <a:lumOff val="-30790"/>
                  </a:schemeClr>
                </a:solidFill>
              </a:rPr>
              <a:t>hamster</a:t>
            </a:r>
            <a:r>
              <a:t>.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3" name="Shape 843"/>
          <p:cNvSpPr/>
          <p:nvPr>
            <p:ph type="sldImg"/>
          </p:nvPr>
        </p:nvSpPr>
        <p:spPr>
          <a:prstGeom prst="rect">
            <a:avLst/>
          </a:prstGeom>
        </p:spPr>
        <p:txBody>
          <a:bodyPr/>
          <a:lstStyle/>
          <a:p>
            <a:pPr/>
          </a:p>
        </p:txBody>
      </p:sp>
      <p:sp>
        <p:nvSpPr>
          <p:cNvPr id="844" name="Shape 844"/>
          <p:cNvSpPr/>
          <p:nvPr>
            <p:ph type="body" sz="quarter" idx="1"/>
          </p:nvPr>
        </p:nvSpPr>
        <p:spPr>
          <a:prstGeom prst="rect">
            <a:avLst/>
          </a:prstGeom>
        </p:spPr>
        <p:txBody>
          <a:bodyPr/>
          <a:lstStyle/>
          <a:p>
            <a:pPr>
              <a:defRPr i="1"/>
            </a:pPr>
            <a:r>
              <a:t>*(Jenna in pink, Misty in yellow)* </a:t>
            </a:r>
          </a:p>
          <a:p>
            <a:pPr/>
          </a:p>
          <a:p>
            <a:pPr/>
            <a:r>
              <a:t>But oh no! The hamster has run away. So Jenna and Misty are looking for their hamster.</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Shape 850"/>
          <p:cNvSpPr/>
          <p:nvPr>
            <p:ph type="sldImg"/>
          </p:nvPr>
        </p:nvSpPr>
        <p:spPr>
          <a:prstGeom prst="rect">
            <a:avLst/>
          </a:prstGeom>
        </p:spPr>
        <p:txBody>
          <a:bodyPr/>
          <a:lstStyle/>
          <a:p>
            <a:pPr/>
          </a:p>
        </p:txBody>
      </p:sp>
      <p:sp>
        <p:nvSpPr>
          <p:cNvPr id="851" name="Shape 851"/>
          <p:cNvSpPr/>
          <p:nvPr>
            <p:ph type="body" sz="quarter" idx="1"/>
          </p:nvPr>
        </p:nvSpPr>
        <p:spPr>
          <a:prstGeom prst="rect">
            <a:avLst/>
          </a:prstGeom>
        </p:spPr>
        <p:txBody>
          <a:bodyPr/>
          <a:lstStyle/>
          <a:p>
            <a:pPr/>
            <a:r>
              <a:t>Look, there are some </a:t>
            </a:r>
            <a:r>
              <a:rPr b="1">
                <a:solidFill>
                  <a:srgbClr val="613F25"/>
                </a:solidFill>
              </a:rPr>
              <a:t>brown</a:t>
            </a:r>
            <a:r>
              <a:t> logs and some </a:t>
            </a:r>
            <a:r>
              <a:rPr b="1">
                <a:solidFill>
                  <a:srgbClr val="FDEFE9"/>
                </a:solidFill>
              </a:rPr>
              <a:t>white logs</a:t>
            </a:r>
            <a:r>
              <a:t>, and the hamster left some traces. But now the hamster has gone somewhere else.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8" name="Shape 858"/>
          <p:cNvSpPr/>
          <p:nvPr>
            <p:ph type="sldImg"/>
          </p:nvPr>
        </p:nvSpPr>
        <p:spPr>
          <a:prstGeom prst="rect">
            <a:avLst/>
          </a:prstGeom>
        </p:spPr>
        <p:txBody>
          <a:bodyPr/>
          <a:lstStyle/>
          <a:p>
            <a:pPr/>
          </a:p>
        </p:txBody>
      </p:sp>
      <p:sp>
        <p:nvSpPr>
          <p:cNvPr id="859" name="Shape 859"/>
          <p:cNvSpPr/>
          <p:nvPr>
            <p:ph type="body" sz="quarter" idx="1"/>
          </p:nvPr>
        </p:nvSpPr>
        <p:spPr>
          <a:prstGeom prst="rect">
            <a:avLst/>
          </a:prstGeom>
        </p:spPr>
        <p:txBody>
          <a:bodyPr/>
          <a:lstStyle/>
          <a:p>
            <a:pPr>
              <a:defRPr i="1"/>
            </a:pPr>
            <a:r>
              <a:t>*(Jenna in pink, Misty in yellow)* </a:t>
            </a:r>
          </a:p>
          <a:p>
            <a:pPr/>
          </a:p>
          <a:p>
            <a:pPr/>
            <a:r>
              <a:t>Here are Jenna and Misty, looking for their hamster. They cannot see where their hamster is hiding. So they are trying to figure out whether the hamster is hiding behind the white logs or behind the brown logs.</a:t>
            </a:r>
          </a:p>
          <a:p>
            <a:pPr/>
          </a:p>
          <a:p>
            <a:pPr/>
            <a:r>
              <a:t>First, </a:t>
            </a:r>
            <a:r>
              <a:rPr b="1">
                <a:solidFill>
                  <a:schemeClr val="accent6"/>
                </a:solidFill>
              </a:rPr>
              <a:t>Jenna</a:t>
            </a:r>
            <a:r>
              <a:t> is trying to figure out where the hamster is hiding. Jenna has a spinning wheel. When she spins the wheel, the arrow sometimes points to a white part and sometimes to a brown part.</a:t>
            </a:r>
          </a:p>
          <a:p>
            <a:pPr/>
          </a:p>
          <a:p>
            <a:pPr/>
            <a:r>
              <a:t>Jenna says: I don’t know where the hamster is hiding, so maybe I will just close my eyes and spin this wheel. If the arrow points to the brown part, then I believe the hamster is hiding behind the brown logs. If the arrow points to the white part, then I believe the hamster is hiding behind the white logs. </a:t>
            </a:r>
          </a:p>
          <a:p>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6" name="Shape 866"/>
          <p:cNvSpPr/>
          <p:nvPr>
            <p:ph type="sldImg"/>
          </p:nvPr>
        </p:nvSpPr>
        <p:spPr>
          <a:prstGeom prst="rect">
            <a:avLst/>
          </a:prstGeom>
        </p:spPr>
        <p:txBody>
          <a:bodyPr/>
          <a:lstStyle/>
          <a:p>
            <a:pPr/>
          </a:p>
        </p:txBody>
      </p:sp>
      <p:sp>
        <p:nvSpPr>
          <p:cNvPr id="867" name="Shape 867"/>
          <p:cNvSpPr/>
          <p:nvPr>
            <p:ph type="body" sz="quarter" idx="1"/>
          </p:nvPr>
        </p:nvSpPr>
        <p:spPr>
          <a:prstGeom prst="rect">
            <a:avLst/>
          </a:prstGeom>
        </p:spPr>
        <p:txBody>
          <a:bodyPr/>
          <a:lstStyle/>
          <a:p>
            <a:pPr/>
            <a:r>
              <a:t>Now Jenna spins the wheel.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[Researcher: and now can you see both our videos, or just my video?</a:t>
            </a:r>
          </a:p>
          <a:p>
            <a:pPr>
              <a:defRPr i="1"/>
            </a:pPr>
            <a:r>
              <a:t>[If “both”:] </a:t>
            </a:r>
            <a:r>
              <a:rPr i="0"/>
              <a:t>We’d like for you to just see my video. </a:t>
            </a:r>
            <a:r>
              <a:t>[Click ‘Both videos’ to proceed to instructions.]</a:t>
            </a:r>
          </a:p>
          <a:p>
            <a:pPr>
              <a:defRPr i="1"/>
            </a:pPr>
            <a:r>
              <a:t>[If “experimenter”:] </a:t>
            </a:r>
            <a:r>
              <a:rPr i="0"/>
              <a:t>Perfect! </a:t>
            </a:r>
            <a:r>
              <a:t>[Click ‘Experimenter’.]</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4" name="Shape 874"/>
          <p:cNvSpPr/>
          <p:nvPr>
            <p:ph type="sldImg"/>
          </p:nvPr>
        </p:nvSpPr>
        <p:spPr>
          <a:prstGeom prst="rect">
            <a:avLst/>
          </a:prstGeom>
        </p:spPr>
        <p:txBody>
          <a:bodyPr/>
          <a:lstStyle/>
          <a:p>
            <a:pPr/>
          </a:p>
        </p:txBody>
      </p:sp>
      <p:sp>
        <p:nvSpPr>
          <p:cNvPr id="875" name="Shape 875"/>
          <p:cNvSpPr/>
          <p:nvPr>
            <p:ph type="body" sz="quarter" idx="1"/>
          </p:nvPr>
        </p:nvSpPr>
        <p:spPr>
          <a:prstGeom prst="rect">
            <a:avLst/>
          </a:prstGeom>
        </p:spPr>
        <p:txBody>
          <a:bodyPr/>
          <a:lstStyle/>
          <a:p>
            <a:pPr/>
            <a:r>
              <a:t>Jenna says: The arrow is pointing to the brown part, so I believe that our hamster is hiding behind the brown logs.</a:t>
            </a:r>
          </a:p>
          <a:p>
            <a:pPr>
              <a:defRPr i="1"/>
            </a:pPr>
            <a:r>
              <a:t>-break-</a:t>
            </a:r>
          </a:p>
          <a:p>
            <a:pPr/>
            <a:r>
              <a:t>So Jenna believes the hamster is hiding behind the brown logs.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2" name="Shape 882"/>
          <p:cNvSpPr/>
          <p:nvPr>
            <p:ph type="sldImg"/>
          </p:nvPr>
        </p:nvSpPr>
        <p:spPr>
          <a:prstGeom prst="rect">
            <a:avLst/>
          </a:prstGeom>
        </p:spPr>
        <p:txBody>
          <a:bodyPr/>
          <a:lstStyle/>
          <a:p>
            <a:pPr/>
          </a:p>
        </p:txBody>
      </p:sp>
      <p:sp>
        <p:nvSpPr>
          <p:cNvPr id="883" name="Shape 883"/>
          <p:cNvSpPr/>
          <p:nvPr>
            <p:ph type="body" sz="quarter" idx="1"/>
          </p:nvPr>
        </p:nvSpPr>
        <p:spPr>
          <a:prstGeom prst="rect">
            <a:avLst/>
          </a:prstGeom>
        </p:spPr>
        <p:txBody>
          <a:bodyPr/>
          <a:lstStyle/>
          <a:p>
            <a:pPr>
              <a:defRPr i="1"/>
            </a:pPr>
            <a:r>
              <a:t>*(Jenna in pink, Misty in yellow)* </a:t>
            </a:r>
          </a:p>
          <a:p>
            <a:pPr/>
          </a:p>
          <a:p>
            <a:pPr/>
            <a:r>
              <a:t>Now </a:t>
            </a:r>
            <a:r>
              <a:rPr b="1">
                <a:solidFill>
                  <a:srgbClr val="EFCD34"/>
                </a:solidFill>
              </a:rPr>
              <a:t>Misty</a:t>
            </a:r>
            <a:r>
              <a:t> is trying to figure out where the hamster is hiding. </a:t>
            </a:r>
          </a:p>
          <a:p>
            <a:pPr/>
          </a:p>
          <a:p>
            <a:pPr/>
            <a:r>
              <a:t>Misty says: I don’t know where the hamster is hiding, but maybe I can find something that will help me find the hamster. I am going to see whether I can find some of the hamster’s traces somewhere.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Shape 891"/>
          <p:cNvSpPr/>
          <p:nvPr>
            <p:ph type="sldImg"/>
          </p:nvPr>
        </p:nvSpPr>
        <p:spPr>
          <a:prstGeom prst="rect">
            <a:avLst/>
          </a:prstGeom>
        </p:spPr>
        <p:txBody>
          <a:bodyPr/>
          <a:lstStyle/>
          <a:p>
            <a:pPr/>
          </a:p>
        </p:txBody>
      </p:sp>
      <p:sp>
        <p:nvSpPr>
          <p:cNvPr id="892" name="Shape 892"/>
          <p:cNvSpPr/>
          <p:nvPr>
            <p:ph type="body" sz="quarter" idx="1"/>
          </p:nvPr>
        </p:nvSpPr>
        <p:spPr>
          <a:prstGeom prst="rect">
            <a:avLst/>
          </a:prstGeom>
        </p:spPr>
        <p:txBody>
          <a:bodyPr/>
          <a:lstStyle/>
          <a:p>
            <a:pPr/>
            <a:r>
              <a:t>Oh yes, I can see some traces here.</a:t>
            </a:r>
          </a:p>
          <a:p>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 name="Shape 900"/>
          <p:cNvSpPr/>
          <p:nvPr>
            <p:ph type="sldImg"/>
          </p:nvPr>
        </p:nvSpPr>
        <p:spPr>
          <a:prstGeom prst="rect">
            <a:avLst/>
          </a:prstGeom>
        </p:spPr>
        <p:txBody>
          <a:bodyPr/>
          <a:lstStyle/>
          <a:p>
            <a:pPr/>
          </a:p>
        </p:txBody>
      </p:sp>
      <p:sp>
        <p:nvSpPr>
          <p:cNvPr id="901" name="Shape 901"/>
          <p:cNvSpPr/>
          <p:nvPr>
            <p:ph type="body" sz="quarter" idx="1"/>
          </p:nvPr>
        </p:nvSpPr>
        <p:spPr>
          <a:prstGeom prst="rect">
            <a:avLst/>
          </a:prstGeom>
        </p:spPr>
        <p:txBody>
          <a:bodyPr/>
          <a:lstStyle/>
          <a:p>
            <a:pPr/>
            <a:r>
              <a:t>Misty says: The hamster’s traces are next to the white logs, so I believe that our hamster is hiding behind the white logs.</a:t>
            </a:r>
          </a:p>
          <a:p>
            <a:pPr>
              <a:defRPr i="1"/>
            </a:pPr>
            <a:r>
              <a:t>-break-</a:t>
            </a:r>
          </a:p>
          <a:p>
            <a:pPr/>
            <a:r>
              <a:t>So Misty believes the hamster is hiding behind the white logs.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9" name="Shape 909"/>
          <p:cNvSpPr/>
          <p:nvPr>
            <p:ph type="sldImg"/>
          </p:nvPr>
        </p:nvSpPr>
        <p:spPr>
          <a:prstGeom prst="rect">
            <a:avLst/>
          </a:prstGeom>
        </p:spPr>
        <p:txBody>
          <a:bodyPr/>
          <a:lstStyle/>
          <a:p>
            <a:pPr/>
          </a:p>
        </p:txBody>
      </p:sp>
      <p:sp>
        <p:nvSpPr>
          <p:cNvPr id="910" name="Shape 910"/>
          <p:cNvSpPr/>
          <p:nvPr>
            <p:ph type="body" sz="quarter" idx="1"/>
          </p:nvPr>
        </p:nvSpPr>
        <p:spPr>
          <a:prstGeom prst="rect">
            <a:avLst/>
          </a:prstGeom>
        </p:spPr>
        <p:txBody>
          <a:bodyPr/>
          <a:lstStyle/>
          <a:p>
            <a:pPr>
              <a:defRPr i="1"/>
            </a:pPr>
            <a:r>
              <a:t>*(Jenna in pink, Misty in yellow)* </a:t>
            </a:r>
          </a:p>
          <a:p>
            <a:pPr/>
          </a:p>
          <a:p>
            <a:pPr/>
            <a:r>
              <a:t>So, remember, [Child], </a:t>
            </a:r>
          </a:p>
          <a:p>
            <a:pPr/>
            <a:r>
              <a:rPr b="1">
                <a:solidFill>
                  <a:schemeClr val="accent6"/>
                </a:solidFill>
              </a:rPr>
              <a:t>Jenna </a:t>
            </a:r>
            <a:r>
              <a:t>used her spinning wheel and thinks that the hamster is hiding behind the </a:t>
            </a:r>
            <a:r>
              <a:rPr b="1">
                <a:solidFill>
                  <a:srgbClr val="B57B4D"/>
                </a:solidFill>
              </a:rPr>
              <a:t>brown logs</a:t>
            </a:r>
            <a:r>
              <a:t>.</a:t>
            </a:r>
          </a:p>
          <a:p>
            <a:pPr/>
            <a:r>
              <a:rPr b="1">
                <a:solidFill>
                  <a:srgbClr val="EFCD34"/>
                </a:solidFill>
              </a:rPr>
              <a:t>Misty </a:t>
            </a:r>
            <a:r>
              <a:t>looked for the hamster’s traces and since the traces are next to the white logs, Misty thinks that the hamster is hiding behind the </a:t>
            </a:r>
            <a:r>
              <a:rPr b="1">
                <a:solidFill>
                  <a:srgbClr val="FDEFE9"/>
                </a:solidFill>
              </a:rPr>
              <a:t>white logs</a:t>
            </a:r>
            <a:r>
              <a:t>.</a:t>
            </a:r>
          </a:p>
          <a:p>
            <a:pPr/>
          </a:p>
          <a:p>
            <a:pPr/>
            <a:r>
              <a:t>Now let me ask you, [Child]: Who do you think is doing a better job looking for the hamster? </a:t>
            </a:r>
            <a:r>
              <a:rPr b="1">
                <a:solidFill>
                  <a:schemeClr val="accent6"/>
                </a:solidFill>
              </a:rPr>
              <a:t>Jenna, in the pink shirt</a:t>
            </a:r>
            <a:r>
              <a:t> or </a:t>
            </a:r>
            <a:r>
              <a:rPr b="1">
                <a:solidFill>
                  <a:srgbClr val="EFCD34"/>
                </a:solidFill>
              </a:rPr>
              <a:t>Misty, in the yellow shirt</a:t>
            </a:r>
            <a:r>
              <a:t>? </a:t>
            </a:r>
          </a:p>
          <a:p>
            <a:pPr>
              <a:defRPr i="1"/>
            </a:pPr>
            <a:r>
              <a:t>-break (wait for answer)-</a:t>
            </a:r>
          </a:p>
          <a:p>
            <a:pPr/>
            <a:r>
              <a:t>And why do you think so? </a:t>
            </a:r>
          </a:p>
          <a:p>
            <a:pPr/>
          </a:p>
          <a:p>
            <a:pPr/>
            <a:r>
              <a:t>Now imagine that you lose one of your favorite toys and you can’t find it, [Child]. Who would you want to ask for help in looking for your toy? </a:t>
            </a:r>
            <a:r>
              <a:rPr b="1">
                <a:solidFill>
                  <a:schemeClr val="accent6"/>
                </a:solidFill>
              </a:rPr>
              <a:t>Jenna, in the pink shirt</a:t>
            </a:r>
            <a:r>
              <a:t> or</a:t>
            </a:r>
            <a:r>
              <a:rPr b="1">
                <a:solidFill>
                  <a:schemeClr val="accent3">
                    <a:hueOff val="914337"/>
                    <a:satOff val="31515"/>
                    <a:lumOff val="-30790"/>
                  </a:schemeClr>
                </a:solidFill>
              </a:rPr>
              <a:t> </a:t>
            </a:r>
            <a:r>
              <a:rPr b="1">
                <a:solidFill>
                  <a:srgbClr val="EFCD34"/>
                </a:solidFill>
              </a:rPr>
              <a:t>Misty, in the yellow shirt</a:t>
            </a:r>
            <a:r>
              <a:t>?</a:t>
            </a:r>
          </a:p>
          <a:p>
            <a:pPr>
              <a:defRPr i="1"/>
            </a:pPr>
            <a:r>
              <a:t>-break (wait for answer)-</a:t>
            </a:r>
          </a:p>
          <a:p>
            <a:pPr/>
            <a:r>
              <a:t>And why do you want to ask Jenna/Misty?</a:t>
            </a:r>
          </a:p>
          <a:p>
            <a:pPr/>
          </a:p>
          <a:p>
            <a:pPr/>
            <a:r>
              <a:t>Thanks so much [Child]! Now we’re gonna look at two other children and their pet…</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Shape 916"/>
          <p:cNvSpPr/>
          <p:nvPr>
            <p:ph type="sldImg"/>
          </p:nvPr>
        </p:nvSpPr>
        <p:spPr>
          <a:prstGeom prst="rect">
            <a:avLst/>
          </a:prstGeom>
        </p:spPr>
        <p:txBody>
          <a:bodyPr/>
          <a:lstStyle/>
          <a:p>
            <a:pPr/>
          </a:p>
        </p:txBody>
      </p:sp>
      <p:sp>
        <p:nvSpPr>
          <p:cNvPr id="917" name="Shape 917"/>
          <p:cNvSpPr/>
          <p:nvPr>
            <p:ph type="body" sz="quarter" idx="1"/>
          </p:nvPr>
        </p:nvSpPr>
        <p:spPr>
          <a:prstGeom prst="rect">
            <a:avLst/>
          </a:prstGeom>
        </p:spPr>
        <p:txBody>
          <a:bodyPr/>
          <a:lstStyle>
            <a:lvl1pPr>
              <a:defRPr i="1"/>
            </a:lvl1pPr>
          </a:lstStyle>
          <a:p>
            <a:pPr/>
            <a:r>
              <a:t>Story 6</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 name="Shape 923"/>
          <p:cNvSpPr/>
          <p:nvPr>
            <p:ph type="sldImg"/>
          </p:nvPr>
        </p:nvSpPr>
        <p:spPr>
          <a:prstGeom prst="rect">
            <a:avLst/>
          </a:prstGeom>
        </p:spPr>
        <p:txBody>
          <a:bodyPr/>
          <a:lstStyle/>
          <a:p>
            <a:pPr/>
          </a:p>
        </p:txBody>
      </p:sp>
      <p:sp>
        <p:nvSpPr>
          <p:cNvPr id="924" name="Shape 924"/>
          <p:cNvSpPr/>
          <p:nvPr>
            <p:ph type="body" sz="quarter" idx="1"/>
          </p:nvPr>
        </p:nvSpPr>
        <p:spPr>
          <a:prstGeom prst="rect">
            <a:avLst/>
          </a:prstGeom>
        </p:spPr>
        <p:txBody>
          <a:bodyPr/>
          <a:lstStyle/>
          <a:p>
            <a:pPr>
              <a:defRPr i="1"/>
            </a:pPr>
            <a:r>
              <a:t>*(Freddie in yellow, Oliver in green)*</a:t>
            </a:r>
          </a:p>
          <a:p>
            <a:pPr>
              <a:defRPr i="1"/>
            </a:pPr>
          </a:p>
          <a:p>
            <a:pPr/>
            <a:r>
              <a:t>This is </a:t>
            </a:r>
            <a:r>
              <a:rPr b="1">
                <a:solidFill>
                  <a:schemeClr val="accent4">
                    <a:hueOff val="-461056"/>
                    <a:satOff val="4338"/>
                    <a:lumOff val="-10225"/>
                  </a:schemeClr>
                </a:solidFill>
              </a:rPr>
              <a:t>Freddie</a:t>
            </a:r>
            <a:r>
              <a:t>. This is </a:t>
            </a:r>
            <a:r>
              <a:rPr b="1">
                <a:solidFill>
                  <a:schemeClr val="accent3">
                    <a:hueOff val="362282"/>
                    <a:satOff val="31803"/>
                    <a:lumOff val="-18242"/>
                  </a:schemeClr>
                </a:solidFill>
              </a:rPr>
              <a:t>Oliver</a:t>
            </a:r>
            <a:r>
              <a:t>. And this is their </a:t>
            </a:r>
            <a:r>
              <a:rPr b="1">
                <a:solidFill>
                  <a:schemeClr val="accent1"/>
                </a:solidFill>
              </a:rPr>
              <a:t>bird</a:t>
            </a:r>
            <a:r>
              <a:t>.</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9" name="Shape 929"/>
          <p:cNvSpPr/>
          <p:nvPr>
            <p:ph type="sldImg"/>
          </p:nvPr>
        </p:nvSpPr>
        <p:spPr>
          <a:prstGeom prst="rect">
            <a:avLst/>
          </a:prstGeom>
        </p:spPr>
        <p:txBody>
          <a:bodyPr/>
          <a:lstStyle/>
          <a:p>
            <a:pPr/>
          </a:p>
        </p:txBody>
      </p:sp>
      <p:sp>
        <p:nvSpPr>
          <p:cNvPr id="930" name="Shape 930"/>
          <p:cNvSpPr/>
          <p:nvPr>
            <p:ph type="body" sz="quarter" idx="1"/>
          </p:nvPr>
        </p:nvSpPr>
        <p:spPr>
          <a:prstGeom prst="rect">
            <a:avLst/>
          </a:prstGeom>
        </p:spPr>
        <p:txBody>
          <a:bodyPr/>
          <a:lstStyle/>
          <a:p>
            <a:pPr>
              <a:defRPr i="1"/>
            </a:pPr>
            <a:r>
              <a:t>*(Freddie in yellow, Oliver in green)*</a:t>
            </a:r>
          </a:p>
          <a:p>
            <a:pPr/>
          </a:p>
          <a:p>
            <a:pPr/>
            <a:r>
              <a:t>But guess what? The bird has flown away. So Freddie and Oliver are looking for their bird.</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Shape 935"/>
          <p:cNvSpPr/>
          <p:nvPr>
            <p:ph type="sldImg"/>
          </p:nvPr>
        </p:nvSpPr>
        <p:spPr>
          <a:prstGeom prst="rect">
            <a:avLst/>
          </a:prstGeom>
        </p:spPr>
        <p:txBody>
          <a:bodyPr/>
          <a:lstStyle/>
          <a:p>
            <a:pPr/>
          </a:p>
        </p:txBody>
      </p:sp>
      <p:sp>
        <p:nvSpPr>
          <p:cNvPr id="936" name="Shape 936"/>
          <p:cNvSpPr/>
          <p:nvPr>
            <p:ph type="body" sz="quarter" idx="1"/>
          </p:nvPr>
        </p:nvSpPr>
        <p:spPr>
          <a:prstGeom prst="rect">
            <a:avLst/>
          </a:prstGeom>
        </p:spPr>
        <p:txBody>
          <a:bodyPr/>
          <a:lstStyle/>
          <a:p>
            <a:pPr/>
            <a:r>
              <a:t>Look, the bird is here. The bird is hiding behind the </a:t>
            </a:r>
            <a:r>
              <a:rPr b="1">
                <a:solidFill>
                  <a:schemeClr val="accent5">
                    <a:hueOff val="-82419"/>
                    <a:satOff val="-9513"/>
                    <a:lumOff val="-16343"/>
                  </a:schemeClr>
                </a:solidFill>
              </a:rPr>
              <a:t>red wall</a:t>
            </a:r>
            <a:r>
              <a:t>. Look, the bird lost its feather next to the red wall. And there is a</a:t>
            </a:r>
            <a:r>
              <a:rPr b="1">
                <a:solidFill>
                  <a:schemeClr val="accent3">
                    <a:hueOff val="914337"/>
                    <a:satOff val="31515"/>
                    <a:lumOff val="-30790"/>
                  </a:schemeClr>
                </a:solidFill>
              </a:rPr>
              <a:t> </a:t>
            </a:r>
            <a:r>
              <a:rPr b="1">
                <a:solidFill>
                  <a:schemeClr val="accent1">
                    <a:lumOff val="-13575"/>
                  </a:schemeClr>
                </a:solidFill>
              </a:rPr>
              <a:t>blue wall</a:t>
            </a:r>
            <a:r>
              <a:t> over there.</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1" name="Shape 941"/>
          <p:cNvSpPr/>
          <p:nvPr>
            <p:ph type="sldImg"/>
          </p:nvPr>
        </p:nvSpPr>
        <p:spPr>
          <a:prstGeom prst="rect">
            <a:avLst/>
          </a:prstGeom>
        </p:spPr>
        <p:txBody>
          <a:bodyPr/>
          <a:lstStyle/>
          <a:p>
            <a:pPr/>
          </a:p>
        </p:txBody>
      </p:sp>
      <p:sp>
        <p:nvSpPr>
          <p:cNvPr id="942" name="Shape 942"/>
          <p:cNvSpPr/>
          <p:nvPr>
            <p:ph type="body" sz="quarter" idx="1"/>
          </p:nvPr>
        </p:nvSpPr>
        <p:spPr>
          <a:prstGeom prst="rect">
            <a:avLst/>
          </a:prstGeom>
        </p:spPr>
        <p:txBody>
          <a:bodyPr/>
          <a:lstStyle/>
          <a:p>
            <a:pPr/>
            <a:r>
              <a:t>Look, the bird is flying to the blue wall.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If you move your mouse over your own video, you will see a blue square with an ellipsis. Please click on that, and then click ‘Self-View’.</a:t>
            </a:r>
          </a:p>
          <a:p>
            <a:pPr/>
          </a:p>
          <a:p>
            <a:pPr/>
            <a:r>
              <a:t>Do you just see my video now?</a:t>
            </a:r>
          </a:p>
          <a:p>
            <a:pPr>
              <a:defRPr i="1"/>
            </a:pPr>
            <a:r>
              <a:t>[If “yes”: Skip to slide 14]</a:t>
            </a:r>
          </a:p>
          <a:p>
            <a:pPr>
              <a:defRPr i="1"/>
            </a:pPr>
            <a:r>
              <a:t>[If there are other people on the call, the parent might still be able to see their icons:] </a:t>
            </a:r>
            <a:r>
              <a:rPr i="0"/>
              <a:t>As I mentioned in the beginning of the game, we have a few researcher assistants sitting in. So we’re also going to hide them.</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7" name="Shape 947"/>
          <p:cNvSpPr/>
          <p:nvPr>
            <p:ph type="sldImg"/>
          </p:nvPr>
        </p:nvSpPr>
        <p:spPr>
          <a:prstGeom prst="rect">
            <a:avLst/>
          </a:prstGeom>
        </p:spPr>
        <p:txBody>
          <a:bodyPr/>
          <a:lstStyle/>
          <a:p>
            <a:pPr/>
          </a:p>
        </p:txBody>
      </p:sp>
      <p:sp>
        <p:nvSpPr>
          <p:cNvPr id="948" name="Shape 948"/>
          <p:cNvSpPr/>
          <p:nvPr>
            <p:ph type="body" sz="quarter" idx="1"/>
          </p:nvPr>
        </p:nvSpPr>
        <p:spPr>
          <a:prstGeom prst="rect">
            <a:avLst/>
          </a:prstGeom>
        </p:spPr>
        <p:txBody>
          <a:bodyPr/>
          <a:lstStyle/>
          <a:p>
            <a:pPr/>
            <a:r>
              <a:t>Now the bird is behind the blue wall.</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3" name="Shape 953"/>
          <p:cNvSpPr/>
          <p:nvPr>
            <p:ph type="sldImg"/>
          </p:nvPr>
        </p:nvSpPr>
        <p:spPr>
          <a:prstGeom prst="rect">
            <a:avLst/>
          </a:prstGeom>
        </p:spPr>
        <p:txBody>
          <a:bodyPr/>
          <a:lstStyle/>
          <a:p>
            <a:pPr/>
          </a:p>
        </p:txBody>
      </p:sp>
      <p:sp>
        <p:nvSpPr>
          <p:cNvPr id="954" name="Shape 954"/>
          <p:cNvSpPr/>
          <p:nvPr>
            <p:ph type="body" sz="quarter" idx="1"/>
          </p:nvPr>
        </p:nvSpPr>
        <p:spPr>
          <a:prstGeom prst="rect">
            <a:avLst/>
          </a:prstGeom>
        </p:spPr>
        <p:txBody>
          <a:bodyPr/>
          <a:lstStyle/>
          <a:p>
            <a:pPr>
              <a:defRPr i="1"/>
            </a:pPr>
            <a:r>
              <a:t>*(Freddie in yellow, Oliver in green)*</a:t>
            </a:r>
          </a:p>
          <a:p>
            <a:pPr/>
          </a:p>
          <a:p>
            <a:pPr/>
            <a:r>
              <a:t>Here are Freddie and Oliver, looking for their bird. They cannot see where their bird is hiding, so they are trying to figure out whether their bird is hiding behind the blue wall or behind the red wall.</a:t>
            </a:r>
          </a:p>
          <a:p>
            <a:pPr/>
          </a:p>
          <a:p>
            <a:pPr/>
            <a:r>
              <a:t>Look, first, </a:t>
            </a:r>
            <a:r>
              <a:rPr b="1">
                <a:solidFill>
                  <a:schemeClr val="accent4">
                    <a:hueOff val="-461056"/>
                    <a:satOff val="4338"/>
                    <a:lumOff val="-10225"/>
                  </a:schemeClr>
                </a:solidFill>
              </a:rPr>
              <a:t>Freddie</a:t>
            </a:r>
            <a:r>
              <a:t> is trying to figure out where the bird is hiding. Freddie says: I don’t know where the bird is hiding, but maybe I can find something that will help me find the bird. I am going to look whether I can find some of the bird’s feathers somewhere.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9" name="Shape 959"/>
          <p:cNvSpPr/>
          <p:nvPr>
            <p:ph type="sldImg"/>
          </p:nvPr>
        </p:nvSpPr>
        <p:spPr>
          <a:prstGeom prst="rect">
            <a:avLst/>
          </a:prstGeom>
        </p:spPr>
        <p:txBody>
          <a:bodyPr/>
          <a:lstStyle/>
          <a:p>
            <a:pPr/>
          </a:p>
        </p:txBody>
      </p:sp>
      <p:sp>
        <p:nvSpPr>
          <p:cNvPr id="960" name="Shape 960"/>
          <p:cNvSpPr/>
          <p:nvPr>
            <p:ph type="body" sz="quarter" idx="1"/>
          </p:nvPr>
        </p:nvSpPr>
        <p:spPr>
          <a:prstGeom prst="rect">
            <a:avLst/>
          </a:prstGeom>
        </p:spPr>
        <p:txBody>
          <a:bodyPr/>
          <a:lstStyle/>
          <a:p>
            <a:pPr/>
            <a:r>
              <a:t>Oh yes, I can see her feathers here.</a:t>
            </a:r>
          </a:p>
          <a:p>
            <a:pPr/>
          </a:p>
          <a:p>
            <a:pPr/>
          </a:p>
          <a:p>
            <a:pPr>
              <a:defRPr i="1"/>
            </a:pPr>
            <a:r>
              <a:t>*(Freddie in yellow, Oliver in green)*</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Shape 965"/>
          <p:cNvSpPr/>
          <p:nvPr>
            <p:ph type="sldImg"/>
          </p:nvPr>
        </p:nvSpPr>
        <p:spPr>
          <a:prstGeom prst="rect">
            <a:avLst/>
          </a:prstGeom>
        </p:spPr>
        <p:txBody>
          <a:bodyPr/>
          <a:lstStyle/>
          <a:p>
            <a:pPr/>
          </a:p>
        </p:txBody>
      </p:sp>
      <p:sp>
        <p:nvSpPr>
          <p:cNvPr id="966" name="Shape 966"/>
          <p:cNvSpPr/>
          <p:nvPr>
            <p:ph type="body" sz="quarter" idx="1"/>
          </p:nvPr>
        </p:nvSpPr>
        <p:spPr>
          <a:prstGeom prst="rect">
            <a:avLst/>
          </a:prstGeom>
        </p:spPr>
        <p:txBody>
          <a:bodyPr/>
          <a:lstStyle/>
          <a:p>
            <a:pPr/>
            <a:r>
              <a:t>Freddie says: The bird’s feathers are next to the red wall, so I believe that our bird is hiding behind the red wall.</a:t>
            </a:r>
          </a:p>
          <a:p>
            <a:pPr/>
          </a:p>
          <a:p>
            <a:pPr/>
            <a:r>
              <a:t>So Freddie believes the bird is hiding behind the red wall. </a:t>
            </a:r>
          </a:p>
          <a:p>
            <a:pPr/>
          </a:p>
          <a:p>
            <a:p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1" name="Shape 971"/>
          <p:cNvSpPr/>
          <p:nvPr>
            <p:ph type="sldImg"/>
          </p:nvPr>
        </p:nvSpPr>
        <p:spPr>
          <a:prstGeom prst="rect">
            <a:avLst/>
          </a:prstGeom>
        </p:spPr>
        <p:txBody>
          <a:bodyPr/>
          <a:lstStyle/>
          <a:p>
            <a:pPr/>
          </a:p>
        </p:txBody>
      </p:sp>
      <p:sp>
        <p:nvSpPr>
          <p:cNvPr id="972" name="Shape 972"/>
          <p:cNvSpPr/>
          <p:nvPr>
            <p:ph type="body" sz="quarter" idx="1"/>
          </p:nvPr>
        </p:nvSpPr>
        <p:spPr>
          <a:prstGeom prst="rect">
            <a:avLst/>
          </a:prstGeom>
        </p:spPr>
        <p:txBody>
          <a:bodyPr/>
          <a:lstStyle/>
          <a:p>
            <a:pPr>
              <a:defRPr i="1"/>
            </a:pPr>
            <a:r>
              <a:t>*(Freddie in yellow, Oliver in green)*</a:t>
            </a:r>
          </a:p>
          <a:p>
            <a:pPr/>
          </a:p>
          <a:p>
            <a:pPr/>
            <a:r>
              <a:t>Now, </a:t>
            </a:r>
            <a:r>
              <a:rPr b="1">
                <a:solidFill>
                  <a:schemeClr val="accent3">
                    <a:hueOff val="362282"/>
                    <a:satOff val="31803"/>
                    <a:lumOff val="-18242"/>
                  </a:schemeClr>
                </a:solidFill>
              </a:rPr>
              <a:t>Oliver</a:t>
            </a:r>
            <a:r>
              <a:t> is trying to figure out where the bird is hiding. Oliver has a spinning wheel. When he spins the wheel, the arrow sometimes points to a blue part and sometimes to a red part.</a:t>
            </a:r>
          </a:p>
          <a:p>
            <a:pPr/>
          </a:p>
          <a:p>
            <a:pPr/>
            <a:r>
              <a:t>Oliver says: I don’t know where the bird is hiding, so maybe I will just close my eyes and spin this wheel. If the arrow points to the blue part, then I believe the bird is hiding behind the blue wall. If the arrow points to the red part, then I believe the bird is hiding behind the red wall.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Shape 977"/>
          <p:cNvSpPr/>
          <p:nvPr>
            <p:ph type="sldImg"/>
          </p:nvPr>
        </p:nvSpPr>
        <p:spPr>
          <a:prstGeom prst="rect">
            <a:avLst/>
          </a:prstGeom>
        </p:spPr>
        <p:txBody>
          <a:bodyPr/>
          <a:lstStyle/>
          <a:p>
            <a:pPr/>
          </a:p>
        </p:txBody>
      </p:sp>
      <p:sp>
        <p:nvSpPr>
          <p:cNvPr id="978" name="Shape 978"/>
          <p:cNvSpPr/>
          <p:nvPr>
            <p:ph type="body" sz="quarter" idx="1"/>
          </p:nvPr>
        </p:nvSpPr>
        <p:spPr>
          <a:prstGeom prst="rect">
            <a:avLst/>
          </a:prstGeom>
        </p:spPr>
        <p:txBody>
          <a:bodyPr/>
          <a:lstStyle/>
          <a:p>
            <a:pPr/>
            <a:r>
              <a:t>Look, now Oliver spins the wheel.</a:t>
            </a:r>
          </a:p>
          <a:p>
            <a:pPr/>
          </a:p>
          <a:p>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3" name="Shape 983"/>
          <p:cNvSpPr/>
          <p:nvPr>
            <p:ph type="sldImg"/>
          </p:nvPr>
        </p:nvSpPr>
        <p:spPr>
          <a:prstGeom prst="rect">
            <a:avLst/>
          </a:prstGeom>
        </p:spPr>
        <p:txBody>
          <a:bodyPr/>
          <a:lstStyle/>
          <a:p>
            <a:pPr/>
          </a:p>
        </p:txBody>
      </p:sp>
      <p:sp>
        <p:nvSpPr>
          <p:cNvPr id="984" name="Shape 984"/>
          <p:cNvSpPr/>
          <p:nvPr>
            <p:ph type="body" sz="quarter" idx="1"/>
          </p:nvPr>
        </p:nvSpPr>
        <p:spPr>
          <a:prstGeom prst="rect">
            <a:avLst/>
          </a:prstGeom>
        </p:spPr>
        <p:txBody>
          <a:bodyPr/>
          <a:lstStyle/>
          <a:p>
            <a:pPr/>
            <a:r>
              <a:t>Oliver says: The arrow is pointing to the blue part, so I believe that our bird is hiding behind the blue wall.</a:t>
            </a:r>
          </a:p>
          <a:p>
            <a:pPr>
              <a:defRPr i="1"/>
            </a:pPr>
            <a:r>
              <a:t>-break-</a:t>
            </a:r>
          </a:p>
          <a:p>
            <a:pPr/>
            <a:r>
              <a:t>So Oliver believes the bird is hiding behind the blue wall.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9" name="Shape 989"/>
          <p:cNvSpPr/>
          <p:nvPr>
            <p:ph type="sldImg"/>
          </p:nvPr>
        </p:nvSpPr>
        <p:spPr>
          <a:prstGeom prst="rect">
            <a:avLst/>
          </a:prstGeom>
        </p:spPr>
        <p:txBody>
          <a:bodyPr/>
          <a:lstStyle/>
          <a:p>
            <a:pPr/>
          </a:p>
        </p:txBody>
      </p:sp>
      <p:sp>
        <p:nvSpPr>
          <p:cNvPr id="990" name="Shape 990"/>
          <p:cNvSpPr/>
          <p:nvPr>
            <p:ph type="body" sz="quarter" idx="1"/>
          </p:nvPr>
        </p:nvSpPr>
        <p:spPr>
          <a:prstGeom prst="rect">
            <a:avLst/>
          </a:prstGeom>
        </p:spPr>
        <p:txBody>
          <a:bodyPr/>
          <a:lstStyle/>
          <a:p>
            <a:pPr>
              <a:defRPr i="1"/>
            </a:pPr>
            <a:r>
              <a:t>*(Freddie in yellow, Oliver in green)*</a:t>
            </a:r>
          </a:p>
          <a:p>
            <a:pPr/>
          </a:p>
          <a:p>
            <a:pPr/>
            <a:r>
              <a:t>So, remember, [Child], </a:t>
            </a:r>
          </a:p>
          <a:p>
            <a:pPr/>
            <a:r>
              <a:rPr b="1">
                <a:solidFill>
                  <a:schemeClr val="accent3">
                    <a:hueOff val="362282"/>
                    <a:satOff val="31803"/>
                    <a:lumOff val="-18242"/>
                  </a:schemeClr>
                </a:solidFill>
              </a:rPr>
              <a:t>Oliver</a:t>
            </a:r>
            <a:r>
              <a:t> used his spinning wheel and thinks that the bird is hiding behind the </a:t>
            </a:r>
            <a:r>
              <a:rPr b="1">
                <a:solidFill>
                  <a:schemeClr val="accent1">
                    <a:lumOff val="-13575"/>
                  </a:schemeClr>
                </a:solidFill>
              </a:rPr>
              <a:t>blue wall</a:t>
            </a:r>
            <a:r>
              <a:t>.</a:t>
            </a:r>
          </a:p>
          <a:p>
            <a:pPr/>
            <a:r>
              <a:rPr b="1">
                <a:solidFill>
                  <a:schemeClr val="accent4">
                    <a:hueOff val="-461056"/>
                    <a:satOff val="4338"/>
                    <a:lumOff val="-10225"/>
                  </a:schemeClr>
                </a:solidFill>
              </a:rPr>
              <a:t>Freddie</a:t>
            </a:r>
            <a:r>
              <a:t> looked for the bird’s feathers and since the feather is next to the red wall, Freddie thinks that the bird is hiding behind the </a:t>
            </a:r>
            <a:r>
              <a:rPr b="1">
                <a:solidFill>
                  <a:schemeClr val="accent5">
                    <a:hueOff val="-82419"/>
                    <a:satOff val="-9513"/>
                    <a:lumOff val="-16343"/>
                  </a:schemeClr>
                </a:solidFill>
              </a:rPr>
              <a:t>red wall</a:t>
            </a:r>
            <a:r>
              <a:t>.</a:t>
            </a:r>
          </a:p>
          <a:p>
            <a:pPr/>
          </a:p>
          <a:p>
            <a:pPr/>
            <a:r>
              <a:t>Now let me ask you, [Child]: Who do you think is doing a better job looking for the bird? </a:t>
            </a:r>
            <a:r>
              <a:rPr b="1">
                <a:solidFill>
                  <a:schemeClr val="accent3">
                    <a:hueOff val="362282"/>
                    <a:satOff val="31803"/>
                    <a:lumOff val="-18242"/>
                  </a:schemeClr>
                </a:solidFill>
              </a:rPr>
              <a:t>Oliver, in the green shirt</a:t>
            </a:r>
            <a:r>
              <a:t> or </a:t>
            </a:r>
            <a:r>
              <a:rPr b="1">
                <a:solidFill>
                  <a:schemeClr val="accent4">
                    <a:hueOff val="-461056"/>
                    <a:satOff val="4338"/>
                    <a:lumOff val="-10225"/>
                  </a:schemeClr>
                </a:solidFill>
              </a:rPr>
              <a:t>Freddie, in the yellow shirt</a:t>
            </a:r>
            <a:r>
              <a:t>? </a:t>
            </a:r>
          </a:p>
          <a:p>
            <a:pPr>
              <a:defRPr i="1"/>
            </a:pPr>
            <a:r>
              <a:t>-break (wait for answer)-</a:t>
            </a:r>
          </a:p>
          <a:p>
            <a:pPr/>
            <a:r>
              <a:t>And why do you think so? </a:t>
            </a:r>
          </a:p>
          <a:p>
            <a:pPr/>
          </a:p>
          <a:p>
            <a:pPr/>
            <a:r>
              <a:t>And imagine that you lose one of your favorite toys and you can’t find it, [Child]. Who would you want to ask for help in looking for your toy? </a:t>
            </a:r>
            <a:r>
              <a:rPr b="1">
                <a:solidFill>
                  <a:schemeClr val="accent3">
                    <a:hueOff val="362282"/>
                    <a:satOff val="31803"/>
                    <a:lumOff val="-18242"/>
                  </a:schemeClr>
                </a:solidFill>
              </a:rPr>
              <a:t>Oliver, in the green shirt</a:t>
            </a:r>
            <a:r>
              <a:t> or </a:t>
            </a:r>
            <a:r>
              <a:rPr b="1">
                <a:solidFill>
                  <a:schemeClr val="accent4">
                    <a:hueOff val="-461056"/>
                    <a:satOff val="4338"/>
                    <a:lumOff val="-10225"/>
                  </a:schemeClr>
                </a:solidFill>
              </a:rPr>
              <a:t>Freddie, in the yellow shirt</a:t>
            </a:r>
            <a:r>
              <a:t>?</a:t>
            </a:r>
          </a:p>
          <a:p>
            <a:pPr>
              <a:defRPr i="1"/>
            </a:pPr>
            <a:r>
              <a:t>-break (wait for answer)-</a:t>
            </a:r>
          </a:p>
          <a:p>
            <a:pPr/>
            <a:r>
              <a:t>And why do you want to ask Oliver/Freddie?</a:t>
            </a:r>
          </a:p>
          <a:p>
            <a:pPr/>
          </a:p>
          <a:p>
            <a:pPr/>
            <a:r>
              <a:t>Thanks so much [Child]! Now we’re gonna look at two other children and their pet…</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7" name="Shape 997"/>
          <p:cNvSpPr/>
          <p:nvPr>
            <p:ph type="sldImg"/>
          </p:nvPr>
        </p:nvSpPr>
        <p:spPr>
          <a:prstGeom prst="rect">
            <a:avLst/>
          </a:prstGeom>
        </p:spPr>
        <p:txBody>
          <a:bodyPr/>
          <a:lstStyle/>
          <a:p>
            <a:pPr/>
          </a:p>
        </p:txBody>
      </p:sp>
      <p:sp>
        <p:nvSpPr>
          <p:cNvPr id="998" name="Shape 998"/>
          <p:cNvSpPr/>
          <p:nvPr>
            <p:ph type="body" sz="quarter" idx="1"/>
          </p:nvPr>
        </p:nvSpPr>
        <p:spPr>
          <a:prstGeom prst="rect">
            <a:avLst/>
          </a:prstGeom>
        </p:spPr>
        <p:txBody>
          <a:bodyPr/>
          <a:lstStyle/>
          <a:p>
            <a:pPr>
              <a:defRPr i="1"/>
            </a:pPr>
            <a:r>
              <a:t>To child:</a:t>
            </a:r>
          </a:p>
          <a:p>
            <a:pPr/>
            <a:r>
              <a:t>Really good job [Child], I could not have done that without you!</a:t>
            </a:r>
          </a:p>
          <a:p>
            <a:pPr/>
            <a:r>
              <a:t>Our mission is complete, is your mom/dad right there? Could I speak to them now? </a:t>
            </a:r>
          </a:p>
          <a:p>
            <a:pPr/>
          </a:p>
          <a:p>
            <a:pPr>
              <a:defRPr i="1"/>
            </a:pPr>
            <a:r>
              <a:t>To parent:</a:t>
            </a:r>
          </a:p>
          <a:p>
            <a:pPr/>
            <a:r>
              <a:t>[Child] really did great today. This study can be quite demanding because children have to remember multiple names and events and have to focus their attention on different aspects of the story. And I do want to emphasize that we really appreciate both of you participating with us today. Without your support, especially in times like these, we wouldn’t be able to conduct our research. So thank you for supporting science!</a:t>
            </a:r>
          </a:p>
          <a:p>
            <a:pPr>
              <a:defRPr i="1"/>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8" name="Shape 1008"/>
          <p:cNvSpPr/>
          <p:nvPr>
            <p:ph type="sldImg"/>
          </p:nvPr>
        </p:nvSpPr>
        <p:spPr>
          <a:prstGeom prst="rect">
            <a:avLst/>
          </a:prstGeom>
        </p:spPr>
        <p:txBody>
          <a:bodyPr/>
          <a:lstStyle/>
          <a:p>
            <a:pPr/>
          </a:p>
        </p:txBody>
      </p:sp>
      <p:sp>
        <p:nvSpPr>
          <p:cNvPr id="1009" name="Shape 1009"/>
          <p:cNvSpPr/>
          <p:nvPr>
            <p:ph type="body" sz="quarter" idx="1"/>
          </p:nvPr>
        </p:nvSpPr>
        <p:spPr>
          <a:prstGeom prst="rect">
            <a:avLst/>
          </a:prstGeom>
        </p:spPr>
        <p:txBody>
          <a:bodyPr/>
          <a:lstStyle/>
          <a:p>
            <a:pPr/>
            <a:r>
              <a:t>Debrief:</a:t>
            </a:r>
          </a:p>
          <a:p>
            <a:pPr/>
            <a:r>
              <a:t>For this study we are essentially interested in how children think about reasoning. Such as, what do children believe are better or more rational forms of thinking? And what do children believe are less good or less rational ways of thinking?</a:t>
            </a:r>
          </a:p>
          <a:p>
            <a:pPr/>
          </a:p>
          <a:p>
            <a:pPr/>
            <a:r>
              <a:t>Specifically in this study, we are trying to see if children care more about whether someone uses </a:t>
            </a:r>
            <a:r>
              <a:rPr u="sng"/>
              <a:t>rational reasoning</a:t>
            </a:r>
            <a:r>
              <a:t> to come to a conclusion or if it just matters more that someone came to the </a:t>
            </a:r>
            <a:r>
              <a:rPr u="sng"/>
              <a:t>right </a:t>
            </a:r>
            <a:r>
              <a:t>conclusion, even if only by chance. And we test different age groups to see how this thinking changes as children develop.</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anchor="b"/>
          <a:lstStyle/>
          <a:p>
            <a:pPr/>
            <a:r>
              <a:t>Title Text</a:t>
            </a:r>
          </a:p>
        </p:txBody>
      </p:sp>
      <p:sp>
        <p:nvSpPr>
          <p:cNvPr id="12" name="Body Level One…"/>
          <p:cNvSpPr txBox="1"/>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4833937" y="8947546"/>
            <a:ext cx="14716126" cy="64770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1712269" y="0"/>
            <a:ext cx="20959463" cy="1398389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7" name="Title Text"/>
          <p:cNvSpPr txBox="1"/>
          <p:nvPr>
            <p:ph type="title"/>
          </p:nvPr>
        </p:nvSpPr>
        <p:spPr>
          <a:xfrm>
            <a:off x="4305299" y="2262187"/>
            <a:ext cx="15773403" cy="1988345"/>
          </a:xfrm>
          <a:prstGeom prst="rect">
            <a:avLst/>
          </a:prstGeom>
        </p:spPr>
        <p:txBody>
          <a:bodyPr lIns="68580" tIns="68580" rIns="68580" bIns="68580"/>
          <a:lstStyle>
            <a:lvl1pPr algn="l" defTabSz="1828800">
              <a:lnSpc>
                <a:spcPct val="90000"/>
              </a:lnSpc>
              <a:defRPr sz="8600">
                <a:latin typeface="Calibri Light"/>
                <a:ea typeface="Calibri Light"/>
                <a:cs typeface="Calibri Light"/>
                <a:sym typeface="Calibri Light"/>
              </a:defRPr>
            </a:lvl1pPr>
          </a:lstStyle>
          <a:p>
            <a:pPr/>
            <a:r>
              <a:t>Title Text</a:t>
            </a:r>
          </a:p>
        </p:txBody>
      </p:sp>
      <p:sp>
        <p:nvSpPr>
          <p:cNvPr id="118" name="Body Level One…"/>
          <p:cNvSpPr txBox="1"/>
          <p:nvPr>
            <p:ph type="body" sz="half" idx="1"/>
          </p:nvPr>
        </p:nvSpPr>
        <p:spPr>
          <a:xfrm>
            <a:off x="4305299" y="4452937"/>
            <a:ext cx="15773403" cy="6527008"/>
          </a:xfrm>
          <a:prstGeom prst="rect">
            <a:avLst/>
          </a:prstGeom>
        </p:spPr>
        <p:txBody>
          <a:bodyPr lIns="68580" tIns="68580" rIns="68580" bIns="68580" anchor="t"/>
          <a:lstStyle>
            <a:lvl1pPr marL="424542" indent="-424542" defTabSz="1828800">
              <a:lnSpc>
                <a:spcPct val="90000"/>
              </a:lnSpc>
              <a:spcBef>
                <a:spcPts val="2000"/>
              </a:spcBef>
              <a:buSzPct val="100000"/>
              <a:buFont typeface="Arial"/>
              <a:defRPr sz="5200">
                <a:latin typeface="Calibri"/>
                <a:ea typeface="Calibri"/>
                <a:cs typeface="Calibri"/>
                <a:sym typeface="Calibri"/>
              </a:defRPr>
            </a:lvl1pPr>
            <a:lvl2pPr marL="952500" indent="-495300" defTabSz="1828800">
              <a:lnSpc>
                <a:spcPct val="90000"/>
              </a:lnSpc>
              <a:spcBef>
                <a:spcPts val="2000"/>
              </a:spcBef>
              <a:buSzPct val="100000"/>
              <a:buFont typeface="Arial"/>
              <a:defRPr sz="5200">
                <a:latin typeface="Calibri"/>
                <a:ea typeface="Calibri"/>
                <a:cs typeface="Calibri"/>
                <a:sym typeface="Calibri"/>
              </a:defRPr>
            </a:lvl2pPr>
            <a:lvl3pPr marL="1508760" indent="-594360" defTabSz="1828800">
              <a:lnSpc>
                <a:spcPct val="90000"/>
              </a:lnSpc>
              <a:spcBef>
                <a:spcPts val="2000"/>
              </a:spcBef>
              <a:buSzPct val="100000"/>
              <a:buFont typeface="Arial"/>
              <a:defRPr sz="5200">
                <a:latin typeface="Calibri"/>
                <a:ea typeface="Calibri"/>
                <a:cs typeface="Calibri"/>
                <a:sym typeface="Calibri"/>
              </a:defRPr>
            </a:lvl3pPr>
            <a:lvl4pPr marL="2032000" indent="-660400" defTabSz="1828800">
              <a:lnSpc>
                <a:spcPct val="90000"/>
              </a:lnSpc>
              <a:spcBef>
                <a:spcPts val="2000"/>
              </a:spcBef>
              <a:buSzPct val="100000"/>
              <a:buFont typeface="Arial"/>
              <a:defRPr sz="5200">
                <a:latin typeface="Calibri"/>
                <a:ea typeface="Calibri"/>
                <a:cs typeface="Calibri"/>
                <a:sym typeface="Calibri"/>
              </a:defRPr>
            </a:lvl4pPr>
            <a:lvl5pPr marL="2489200" indent="-660400" defTabSz="1828800">
              <a:lnSpc>
                <a:spcPct val="90000"/>
              </a:lnSpc>
              <a:spcBef>
                <a:spcPts val="2000"/>
              </a:spcBef>
              <a:buSzPct val="100000"/>
              <a:buFont typeface="Arial"/>
              <a:defRPr sz="52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9635797" y="11289188"/>
            <a:ext cx="442904" cy="467361"/>
          </a:xfrm>
          <a:prstGeom prst="rect">
            <a:avLst/>
          </a:prstGeom>
        </p:spPr>
        <p:txBody>
          <a:bodyPr lIns="68580" tIns="68580" rIns="68580" bIns="68580"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26" name="Title Text"/>
          <p:cNvSpPr txBox="1"/>
          <p:nvPr>
            <p:ph type="title"/>
          </p:nvPr>
        </p:nvSpPr>
        <p:spPr>
          <a:xfrm>
            <a:off x="6673453" y="3442394"/>
            <a:ext cx="11037095" cy="3482579"/>
          </a:xfrm>
          <a:prstGeom prst="rect">
            <a:avLst/>
          </a:prstGeom>
        </p:spPr>
        <p:txBody>
          <a:bodyPr lIns="53578" tIns="53578" rIns="53578" bIns="53578" anchor="b"/>
          <a:lstStyle>
            <a:lvl1pPr>
              <a:defRPr sz="10800"/>
            </a:lvl1pPr>
          </a:lstStyle>
          <a:p>
            <a:pPr/>
            <a:r>
              <a:t>Title Text</a:t>
            </a:r>
          </a:p>
        </p:txBody>
      </p:sp>
      <p:sp>
        <p:nvSpPr>
          <p:cNvPr id="127" name="Body Level One…"/>
          <p:cNvSpPr txBox="1"/>
          <p:nvPr>
            <p:ph type="body" sz="quarter" idx="1"/>
          </p:nvPr>
        </p:nvSpPr>
        <p:spPr>
          <a:xfrm>
            <a:off x="6673453" y="7032128"/>
            <a:ext cx="11037095" cy="1192115"/>
          </a:xfrm>
          <a:prstGeom prst="rect">
            <a:avLst/>
          </a:prstGeom>
        </p:spPr>
        <p:txBody>
          <a:bodyPr lIns="53578" tIns="53578" rIns="53578" bIns="53578"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12001398" y="11519296"/>
            <a:ext cx="374060" cy="379927"/>
          </a:xfrm>
          <a:prstGeom prst="rect">
            <a:avLst/>
          </a:prstGeom>
        </p:spPr>
        <p:txBody>
          <a:bodyPr lIns="53578" tIns="53578" rIns="53578" bIns="53578"/>
          <a:lstStyle>
            <a:lvl1pPr>
              <a:defRPr sz="18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35" name="Title Text"/>
          <p:cNvSpPr txBox="1"/>
          <p:nvPr>
            <p:ph type="title"/>
          </p:nvPr>
        </p:nvSpPr>
        <p:spPr>
          <a:xfrm>
            <a:off x="4305298" y="2262186"/>
            <a:ext cx="15773404" cy="1988347"/>
          </a:xfrm>
          <a:prstGeom prst="rect">
            <a:avLst/>
          </a:prstGeom>
        </p:spPr>
        <p:txBody>
          <a:bodyPr lIns="68578" tIns="68578" rIns="68578" bIns="68578"/>
          <a:lstStyle>
            <a:lvl1pPr algn="l" defTabSz="1828800">
              <a:lnSpc>
                <a:spcPct val="90000"/>
              </a:lnSpc>
              <a:defRPr sz="8600">
                <a:latin typeface="Calibri Light"/>
                <a:ea typeface="Calibri Light"/>
                <a:cs typeface="Calibri Light"/>
                <a:sym typeface="Calibri Light"/>
              </a:defRPr>
            </a:lvl1pPr>
          </a:lstStyle>
          <a:p>
            <a:pPr/>
            <a:r>
              <a:t>Title Text</a:t>
            </a:r>
          </a:p>
        </p:txBody>
      </p:sp>
      <p:sp>
        <p:nvSpPr>
          <p:cNvPr id="136" name="Body Level One…"/>
          <p:cNvSpPr txBox="1"/>
          <p:nvPr>
            <p:ph type="body" sz="half" idx="1"/>
          </p:nvPr>
        </p:nvSpPr>
        <p:spPr>
          <a:xfrm>
            <a:off x="4305298" y="4452937"/>
            <a:ext cx="15773404" cy="6527008"/>
          </a:xfrm>
          <a:prstGeom prst="rect">
            <a:avLst/>
          </a:prstGeom>
        </p:spPr>
        <p:txBody>
          <a:bodyPr lIns="68578" tIns="68578" rIns="68578" bIns="68578" anchor="t"/>
          <a:lstStyle>
            <a:lvl1pPr marL="424541" indent="-424541" defTabSz="1828800">
              <a:lnSpc>
                <a:spcPct val="90000"/>
              </a:lnSpc>
              <a:spcBef>
                <a:spcPts val="1900"/>
              </a:spcBef>
              <a:buSzPct val="100000"/>
              <a:buFont typeface="Arial"/>
              <a:defRPr sz="5200">
                <a:latin typeface="Calibri"/>
                <a:ea typeface="Calibri"/>
                <a:cs typeface="Calibri"/>
                <a:sym typeface="Calibri"/>
              </a:defRPr>
            </a:lvl1pPr>
            <a:lvl2pPr marL="952500" indent="-495300" defTabSz="1828800">
              <a:lnSpc>
                <a:spcPct val="90000"/>
              </a:lnSpc>
              <a:spcBef>
                <a:spcPts val="1900"/>
              </a:spcBef>
              <a:buSzPct val="100000"/>
              <a:buFont typeface="Arial"/>
              <a:defRPr sz="5200">
                <a:latin typeface="Calibri"/>
                <a:ea typeface="Calibri"/>
                <a:cs typeface="Calibri"/>
                <a:sym typeface="Calibri"/>
              </a:defRPr>
            </a:lvl2pPr>
            <a:lvl3pPr marL="1508758" indent="-594358" defTabSz="1828800">
              <a:lnSpc>
                <a:spcPct val="90000"/>
              </a:lnSpc>
              <a:spcBef>
                <a:spcPts val="1900"/>
              </a:spcBef>
              <a:buSzPct val="100000"/>
              <a:buFont typeface="Arial"/>
              <a:defRPr sz="5200">
                <a:latin typeface="Calibri"/>
                <a:ea typeface="Calibri"/>
                <a:cs typeface="Calibri"/>
                <a:sym typeface="Calibri"/>
              </a:defRPr>
            </a:lvl3pPr>
            <a:lvl4pPr marL="2032000" indent="-660400" defTabSz="1828800">
              <a:lnSpc>
                <a:spcPct val="90000"/>
              </a:lnSpc>
              <a:spcBef>
                <a:spcPts val="1900"/>
              </a:spcBef>
              <a:buSzPct val="100000"/>
              <a:buFont typeface="Arial"/>
              <a:defRPr sz="5200">
                <a:latin typeface="Calibri"/>
                <a:ea typeface="Calibri"/>
                <a:cs typeface="Calibri"/>
                <a:sym typeface="Calibri"/>
              </a:defRPr>
            </a:lvl4pPr>
            <a:lvl5pPr marL="2489200" indent="-660400" defTabSz="1828800">
              <a:lnSpc>
                <a:spcPct val="90000"/>
              </a:lnSpc>
              <a:spcBef>
                <a:spcPts val="1900"/>
              </a:spcBef>
              <a:buSzPct val="100000"/>
              <a:buFont typeface="Arial"/>
              <a:defRPr sz="52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19635801" y="11289190"/>
            <a:ext cx="442901" cy="467358"/>
          </a:xfrm>
          <a:prstGeom prst="rect">
            <a:avLst/>
          </a:prstGeom>
        </p:spPr>
        <p:txBody>
          <a:bodyPr lIns="68578" tIns="68578" rIns="68578" bIns="68578"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21"/>
          </p:nvPr>
        </p:nvSpPr>
        <p:spPr>
          <a:xfrm>
            <a:off x="5329062" y="406546"/>
            <a:ext cx="13716003" cy="9148765"/>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6231433" y="863203"/>
            <a:ext cx="17439681" cy="11626455"/>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8794253" y="3637358"/>
            <a:ext cx="13260587" cy="8840392"/>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12442031" y="7072312"/>
            <a:ext cx="8514489" cy="5679282"/>
          </a:xfrm>
          <a:prstGeom prst="rect">
            <a:avLst/>
          </a:prstGeom>
        </p:spPr>
        <p:txBody>
          <a:bodyPr lIns="91439" tIns="45719" rIns="91439" bIns="45719" anchor="t">
            <a:noAutofit/>
          </a:bodyPr>
          <a:lstStyle/>
          <a:p>
            <a:pPr/>
          </a:p>
        </p:txBody>
      </p:sp>
      <p:sp>
        <p:nvSpPr>
          <p:cNvPr id="84" name="Image"/>
          <p:cNvSpPr/>
          <p:nvPr>
            <p:ph type="pic" sz="quarter" idx="22"/>
          </p:nvPr>
        </p:nvSpPr>
        <p:spPr>
          <a:xfrm>
            <a:off x="12192000" y="1250156"/>
            <a:ext cx="8251032" cy="5500689"/>
          </a:xfrm>
          <a:prstGeom prst="rect">
            <a:avLst/>
          </a:prstGeom>
        </p:spPr>
        <p:txBody>
          <a:bodyPr lIns="91439" tIns="45719" rIns="91439" bIns="45719" anchor="t">
            <a:noAutofit/>
          </a:bodyPr>
          <a:lstStyle/>
          <a:p>
            <a:pPr/>
          </a:p>
        </p:txBody>
      </p:sp>
      <p:sp>
        <p:nvSpPr>
          <p:cNvPr id="85" name="Image"/>
          <p:cNvSpPr/>
          <p:nvPr>
            <p:ph type="pic" idx="23"/>
          </p:nvPr>
        </p:nvSpPr>
        <p:spPr>
          <a:xfrm>
            <a:off x="-291704" y="1250156"/>
            <a:ext cx="16850320" cy="11233548"/>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b="0" sz="22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12.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jpeg"/><Relationship Id="rId4"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eg"/><Relationship Id="rId4" Type="http://schemas.openxmlformats.org/officeDocument/2006/relationships/image" Target="../media/image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jpeg"/><Relationship Id="rId4" Type="http://schemas.openxmlformats.org/officeDocument/2006/relationships/image" Target="../media/image6.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jpeg"/><Relationship Id="rId4" Type="http://schemas.openxmlformats.org/officeDocument/2006/relationships/image" Target="../media/image8.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jpeg"/><Relationship Id="rId4" Type="http://schemas.openxmlformats.org/officeDocument/2006/relationships/image" Target="../media/image10.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jpeg"/><Relationship Id="rId4" Type="http://schemas.openxmlformats.org/officeDocument/2006/relationships/image" Target="../media/image12.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jpeg"/><Relationship Id="rId4" Type="http://schemas.openxmlformats.org/officeDocument/2006/relationships/image" Target="../media/image8.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jpeg"/><Relationship Id="rId4" Type="http://schemas.openxmlformats.org/officeDocument/2006/relationships/image" Target="../media/image14.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jpeg"/><Relationship Id="rId4" Type="http://schemas.openxmlformats.org/officeDocument/2006/relationships/image" Target="../media/image16.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jpeg"/><Relationship Id="rId4" Type="http://schemas.openxmlformats.org/officeDocument/2006/relationships/image" Target="../media/image14.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jpeg"/><Relationship Id="rId4" Type="http://schemas.openxmlformats.org/officeDocument/2006/relationships/image" Target="../media/image16.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jpeg"/><Relationship Id="rId4" Type="http://schemas.openxmlformats.org/officeDocument/2006/relationships/image" Target="../media/image18.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jpeg"/><Relationship Id="rId4" Type="http://schemas.openxmlformats.org/officeDocument/2006/relationships/image" Target="../media/image20.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3.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4.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5.jpeg"/><Relationship Id="rId4" Type="http://schemas.openxmlformats.org/officeDocument/2006/relationships/image" Target="../media/image1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jpeg"/><Relationship Id="rId4" Type="http://schemas.openxmlformats.org/officeDocument/2006/relationships/image" Target="../media/image27.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4.jpeg"/><Relationship Id="rId4" Type="http://schemas.openxmlformats.org/officeDocument/2006/relationships/image" Target="../media/image28.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9.jpeg"/><Relationship Id="rId4" Type="http://schemas.openxmlformats.org/officeDocument/2006/relationships/image" Target="../media/image30.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1.jpeg"/><Relationship Id="rId4" Type="http://schemas.openxmlformats.org/officeDocument/2006/relationships/image" Target="../media/image3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3.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5.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6.jpeg"/><Relationship Id="rId4" Type="http://schemas.openxmlformats.org/officeDocument/2006/relationships/image" Target="../media/image37.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8.jpeg"/><Relationship Id="rId4" Type="http://schemas.openxmlformats.org/officeDocument/2006/relationships/image" Target="../media/image39.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0.jpeg"/><Relationship Id="rId4" Type="http://schemas.openxmlformats.org/officeDocument/2006/relationships/image" Target="../media/image41.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2.jpeg"/><Relationship Id="rId4" Type="http://schemas.openxmlformats.org/officeDocument/2006/relationships/image" Target="../media/image43.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4.jpeg"/><Relationship Id="rId4" Type="http://schemas.openxmlformats.org/officeDocument/2006/relationships/image" Target="../media/image45.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6.jpeg"/><Relationship Id="rId4" Type="http://schemas.openxmlformats.org/officeDocument/2006/relationships/image" Target="../media/image47.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4.jpeg"/><Relationship Id="rId4" Type="http://schemas.openxmlformats.org/officeDocument/2006/relationships/image" Target="../media/image45.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6.jpeg"/><Relationship Id="rId4" Type="http://schemas.openxmlformats.org/officeDocument/2006/relationships/image" Target="../media/image47.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8.jpeg"/><Relationship Id="rId4" Type="http://schemas.openxmlformats.org/officeDocument/2006/relationships/image" Target="../media/image49.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2.jpeg"/><Relationship Id="rId4" Type="http://schemas.openxmlformats.org/officeDocument/2006/relationships/image" Target="../media/image43.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image" Target="../media/image52.jpe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3.jpeg"/><Relationship Id="rId4" Type="http://schemas.openxmlformats.org/officeDocument/2006/relationships/image" Target="../media/image54.jpe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5.jpeg"/><Relationship Id="rId4" Type="http://schemas.openxmlformats.org/officeDocument/2006/relationships/image" Target="../media/image56.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7.jpeg"/><Relationship Id="rId4" Type="http://schemas.openxmlformats.org/officeDocument/2006/relationships/image" Target="../media/image58.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9.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slide" Target="slide10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0.jpeg"/><Relationship Id="rId4" Type="http://schemas.openxmlformats.org/officeDocument/2006/relationships/image" Target="../media/image61.jpeg"/><Relationship Id="rId5" Type="http://schemas.openxmlformats.org/officeDocument/2006/relationships/image" Target="../media/image62.jpe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3.jpeg"/><Relationship Id="rId4" Type="http://schemas.openxmlformats.org/officeDocument/2006/relationships/image" Target="../media/image64.jpeg"/><Relationship Id="rId5" Type="http://schemas.openxmlformats.org/officeDocument/2006/relationships/image" Target="../media/image65.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68.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jpe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68.jpe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9.jpeg"/><Relationship Id="rId4" Type="http://schemas.openxmlformats.org/officeDocument/2006/relationships/image" Target="../media/image70.jpeg"/><Relationship Id="rId5" Type="http://schemas.openxmlformats.org/officeDocument/2006/relationships/image" Target="../media/image71.jpe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image" Target="../media/image74.jpe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3.jpeg"/><Relationship Id="rId4" Type="http://schemas.openxmlformats.org/officeDocument/2006/relationships/image" Target="../media/image64.jpeg"/><Relationship Id="rId5" Type="http://schemas.openxmlformats.org/officeDocument/2006/relationships/image" Target="../media/image65.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5.jpeg"/><Relationship Id="rId4" Type="http://schemas.openxmlformats.org/officeDocument/2006/relationships/image" Target="../media/image76.jpeg"/><Relationship Id="rId5" Type="http://schemas.openxmlformats.org/officeDocument/2006/relationships/image" Target="../media/image77.jpe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8.jpeg"/><Relationship Id="rId4" Type="http://schemas.openxmlformats.org/officeDocument/2006/relationships/image" Target="../media/image79.jpeg"/><Relationship Id="rId5" Type="http://schemas.openxmlformats.org/officeDocument/2006/relationships/image" Target="../media/image80.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5.jpeg"/><Relationship Id="rId4" Type="http://schemas.openxmlformats.org/officeDocument/2006/relationships/image" Target="../media/image76.jpeg"/><Relationship Id="rId5" Type="http://schemas.openxmlformats.org/officeDocument/2006/relationships/image" Target="../media/image77.jpe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8.jpeg"/><Relationship Id="rId4" Type="http://schemas.openxmlformats.org/officeDocument/2006/relationships/image" Target="../media/image79.jpeg"/><Relationship Id="rId5" Type="http://schemas.openxmlformats.org/officeDocument/2006/relationships/image" Target="../media/image80.jpe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1.jpeg"/><Relationship Id="rId4" Type="http://schemas.openxmlformats.org/officeDocument/2006/relationships/image" Target="../media/image82.jpeg"/><Relationship Id="rId5" Type="http://schemas.openxmlformats.org/officeDocument/2006/relationships/image" Target="../media/image83.jpe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4.jpeg"/><Relationship Id="rId4" Type="http://schemas.openxmlformats.org/officeDocument/2006/relationships/image" Target="../media/image85.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6.jpeg"/><Relationship Id="rId4" Type="http://schemas.openxmlformats.org/officeDocument/2006/relationships/image" Target="../media/image87.jpe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8.jpeg"/><Relationship Id="rId4" Type="http://schemas.openxmlformats.org/officeDocument/2006/relationships/image" Target="../media/image89.jpe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0.jpeg"/><Relationship Id="rId4" Type="http://schemas.openxmlformats.org/officeDocument/2006/relationships/image" Target="../media/image91.jpe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2.jpeg"/><Relationship Id="rId4" Type="http://schemas.openxmlformats.org/officeDocument/2006/relationships/image" Target="../media/image93.jpeg"/><Relationship Id="rId5" Type="http://schemas.openxmlformats.org/officeDocument/2006/relationships/image" Target="../media/image94.jpe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5.jpeg"/><Relationship Id="rId4" Type="http://schemas.openxmlformats.org/officeDocument/2006/relationships/image" Target="../media/image96.jpeg"/><Relationship Id="rId5" Type="http://schemas.openxmlformats.org/officeDocument/2006/relationships/image" Target="../media/image9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8.jpeg"/><Relationship Id="rId4" Type="http://schemas.openxmlformats.org/officeDocument/2006/relationships/image" Target="../media/image99.jpeg"/><Relationship Id="rId5" Type="http://schemas.openxmlformats.org/officeDocument/2006/relationships/image" Target="../media/image100.jpe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92.jpeg"/><Relationship Id="rId4" Type="http://schemas.openxmlformats.org/officeDocument/2006/relationships/image" Target="../media/image101.jpeg"/><Relationship Id="rId5" Type="http://schemas.openxmlformats.org/officeDocument/2006/relationships/image" Target="../media/image102.jpe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03.jpeg"/><Relationship Id="rId4" Type="http://schemas.openxmlformats.org/officeDocument/2006/relationships/image" Target="../media/image104.jpeg"/><Relationship Id="rId5" Type="http://schemas.openxmlformats.org/officeDocument/2006/relationships/image" Target="../media/image105.jpeg"/><Relationship Id="rId6" Type="http://schemas.openxmlformats.org/officeDocument/2006/relationships/image" Target="../media/image106.jpe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07.jpeg"/><Relationship Id="rId4" Type="http://schemas.openxmlformats.org/officeDocument/2006/relationships/image" Target="../media/image108.jpeg"/><Relationship Id="rId5" Type="http://schemas.openxmlformats.org/officeDocument/2006/relationships/image" Target="../media/image109.jpeg"/><Relationship Id="rId6" Type="http://schemas.openxmlformats.org/officeDocument/2006/relationships/image" Target="../media/image110.jpe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11.jpeg"/><Relationship Id="rId4" Type="http://schemas.openxmlformats.org/officeDocument/2006/relationships/image" Target="../media/image112.jpeg"/><Relationship Id="rId5" Type="http://schemas.openxmlformats.org/officeDocument/2006/relationships/image" Target="../media/image113.jpeg"/><Relationship Id="rId6" Type="http://schemas.openxmlformats.org/officeDocument/2006/relationships/image" Target="../media/image114.jpe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15.jpeg"/><Relationship Id="rId4" Type="http://schemas.openxmlformats.org/officeDocument/2006/relationships/image" Target="../media/image116.jpe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17.jpe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18.jpe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19.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20.jpe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21.jpe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22.jpe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23.jpe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21.jpe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24.jpe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25.jpe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26.jpe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46" name="Cloud"/>
          <p:cNvSpPr/>
          <p:nvPr/>
        </p:nvSpPr>
        <p:spPr>
          <a:xfrm>
            <a:off x="2523903" y="1020774"/>
            <a:ext cx="7257927" cy="4374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47"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48"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49"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50" name="Welcome!"/>
          <p:cNvSpPr txBox="1"/>
          <p:nvPr/>
        </p:nvSpPr>
        <p:spPr>
          <a:xfrm>
            <a:off x="8410549" y="5694362"/>
            <a:ext cx="7562902" cy="232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2600">
                <a:solidFill>
                  <a:schemeClr val="accent1">
                    <a:lumOff val="-13575"/>
                  </a:schemeClr>
                </a:solidFill>
                <a:latin typeface="Avenir Heavy"/>
                <a:ea typeface="Avenir Heavy"/>
                <a:cs typeface="Avenir Heavy"/>
                <a:sym typeface="Avenir Heavy"/>
              </a:defRPr>
            </a:lvl1pPr>
          </a:lstStyle>
          <a:p>
            <a:pPr/>
            <a:r>
              <a:t>Welcome!</a:t>
            </a:r>
          </a:p>
        </p:txBody>
      </p:sp>
      <p:pic>
        <p:nvPicPr>
          <p:cNvPr id="151" name="3E6C9736-30D9-4598-8593-32173F73451B_4_5005_c.jpeg" descr="3E6C9736-30D9-4598-8593-32173F73451B_4_5005_c.jpeg"/>
          <p:cNvPicPr>
            <a:picLocks noChangeAspect="1"/>
          </p:cNvPicPr>
          <p:nvPr/>
        </p:nvPicPr>
        <p:blipFill>
          <a:blip r:embed="rId3">
            <a:extLst/>
          </a:blip>
          <a:stretch>
            <a:fillRect/>
          </a:stretch>
        </p:blipFill>
        <p:spPr>
          <a:xfrm>
            <a:off x="3975994" y="9936455"/>
            <a:ext cx="4353744" cy="388727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extBox 5"/>
          <p:cNvSpPr txBox="1"/>
          <p:nvPr/>
        </p:nvSpPr>
        <p:spPr>
          <a:xfrm>
            <a:off x="3852166" y="1915662"/>
            <a:ext cx="16679669" cy="1775360"/>
          </a:xfrm>
          <a:prstGeom prst="rect">
            <a:avLst/>
          </a:prstGeom>
          <a:ln w="12700">
            <a:miter lim="400000"/>
          </a:ln>
          <a:extLst>
            <a:ext uri="{C572A759-6A51-4108-AA02-DFA0A04FC94B}">
              <ma14:wrappingTextBoxFlag xmlns:ma14="http://schemas.microsoft.com/office/mac/drawingml/2011/main" val="1"/>
            </a:ext>
          </a:extLst>
        </p:spPr>
        <p:txBody>
          <a:bodyPr lIns="68580" tIns="68580" rIns="68580" bIns="68580">
            <a:spAutoFit/>
          </a:bodyPr>
          <a:lstStyle/>
          <a:p>
            <a:pPr defTabSz="1828800">
              <a:defRPr b="0" sz="3600"/>
            </a:pPr>
            <a:r>
              <a:t>Move your mouse over the upper right corner of the non-video participant.</a:t>
            </a:r>
          </a:p>
          <a:p>
            <a:pPr defTabSz="1828800">
              <a:defRPr b="0" sz="3600"/>
            </a:pPr>
            <a:r>
              <a:t>Hover over the blue and white ellipsis and select </a:t>
            </a:r>
            <a:r>
              <a:rPr b="1"/>
              <a:t>Hide Non-Video Participants</a:t>
            </a:r>
            <a:r>
              <a:t> from the dropdown menu that appears.</a:t>
            </a:r>
          </a:p>
        </p:txBody>
      </p:sp>
      <p:sp>
        <p:nvSpPr>
          <p:cNvPr id="345" name="Rectangle 7"/>
          <p:cNvSpPr/>
          <p:nvPr/>
        </p:nvSpPr>
        <p:spPr>
          <a:xfrm>
            <a:off x="9572366" y="4374172"/>
            <a:ext cx="5004486" cy="5964540"/>
          </a:xfrm>
          <a:prstGeom prst="rect">
            <a:avLst/>
          </a:prstGeom>
          <a:solidFill>
            <a:srgbClr val="FFFFFF"/>
          </a:solidFill>
          <a:ln w="50800">
            <a:solidFill>
              <a:srgbClr val="4472C4"/>
            </a:solidFill>
            <a:miter/>
          </a:ln>
        </p:spPr>
        <p:txBody>
          <a:bodyPr lIns="68580" tIns="68580" rIns="68580" bIns="68580" anchor="ctr"/>
          <a:lstStyle/>
          <a:p>
            <a:pPr defTabSz="1828800">
              <a:defRPr b="0">
                <a:solidFill>
                  <a:srgbClr val="FFFFFF"/>
                </a:solidFill>
                <a:latin typeface="Calibri"/>
                <a:ea typeface="Calibri"/>
                <a:cs typeface="Calibri"/>
                <a:sym typeface="Calibri"/>
              </a:defRPr>
            </a:pPr>
          </a:p>
        </p:txBody>
      </p:sp>
      <p:sp>
        <p:nvSpPr>
          <p:cNvPr id="346" name="Rectangle 8"/>
          <p:cNvSpPr/>
          <p:nvPr/>
        </p:nvSpPr>
        <p:spPr>
          <a:xfrm>
            <a:off x="9572366" y="4374172"/>
            <a:ext cx="5004486" cy="680183"/>
          </a:xfrm>
          <a:prstGeom prst="rect">
            <a:avLst/>
          </a:prstGeom>
          <a:solidFill>
            <a:srgbClr val="4472C4"/>
          </a:solidFill>
          <a:ln w="50800">
            <a:solidFill>
              <a:srgbClr val="4472C4"/>
            </a:solidFill>
            <a:miter/>
          </a:ln>
        </p:spPr>
        <p:txBody>
          <a:bodyPr lIns="68580" tIns="68580" rIns="68580" bIns="68580" anchor="ctr"/>
          <a:lstStyle/>
          <a:p>
            <a:pPr defTabSz="1828800">
              <a:defRPr b="0">
                <a:solidFill>
                  <a:srgbClr val="FFFFFF"/>
                </a:solidFill>
                <a:latin typeface="Calibri"/>
                <a:ea typeface="Calibri"/>
                <a:cs typeface="Calibri"/>
                <a:sym typeface="Calibri"/>
              </a:defRPr>
            </a:pPr>
          </a:p>
        </p:txBody>
      </p:sp>
      <p:grpSp>
        <p:nvGrpSpPr>
          <p:cNvPr id="352" name="Group 17"/>
          <p:cNvGrpSpPr/>
          <p:nvPr/>
        </p:nvGrpSpPr>
        <p:grpSpPr>
          <a:xfrm>
            <a:off x="9777976" y="4533482"/>
            <a:ext cx="1419122" cy="337537"/>
            <a:chOff x="0" y="0"/>
            <a:chExt cx="1419121" cy="337536"/>
          </a:xfrm>
        </p:grpSpPr>
        <p:sp>
          <p:nvSpPr>
            <p:cNvPr id="347" name="Rectangle 9"/>
            <p:cNvSpPr/>
            <p:nvPr/>
          </p:nvSpPr>
          <p:spPr>
            <a:xfrm>
              <a:off x="-1" y="232056"/>
              <a:ext cx="337536" cy="105481"/>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48" name="Rectangle 12"/>
            <p:cNvSpPr/>
            <p:nvPr/>
          </p:nvSpPr>
          <p:spPr>
            <a:xfrm>
              <a:off x="540793" y="-1"/>
              <a:ext cx="337536" cy="33753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51" name="Group 16"/>
            <p:cNvGrpSpPr/>
            <p:nvPr/>
          </p:nvGrpSpPr>
          <p:grpSpPr>
            <a:xfrm>
              <a:off x="1081587" y="0"/>
              <a:ext cx="337535" cy="337537"/>
              <a:chOff x="0" y="0"/>
              <a:chExt cx="337534" cy="337536"/>
            </a:xfrm>
          </p:grpSpPr>
          <p:sp>
            <p:nvSpPr>
              <p:cNvPr id="349" name="Rectangle 13"/>
              <p:cNvSpPr/>
              <p:nvPr/>
            </p:nvSpPr>
            <p:spPr>
              <a:xfrm>
                <a:off x="-1" y="0"/>
                <a:ext cx="337536" cy="126577"/>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50" name="Rectangle 15"/>
              <p:cNvSpPr/>
              <p:nvPr/>
            </p:nvSpPr>
            <p:spPr>
              <a:xfrm>
                <a:off x="-1" y="210959"/>
                <a:ext cx="337536" cy="12657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grpSp>
      <p:sp>
        <p:nvSpPr>
          <p:cNvPr id="353" name="Rectangle 20"/>
          <p:cNvSpPr/>
          <p:nvPr/>
        </p:nvSpPr>
        <p:spPr>
          <a:xfrm>
            <a:off x="9572366" y="7708609"/>
            <a:ext cx="5004486" cy="2630102"/>
          </a:xfrm>
          <a:prstGeom prst="rect">
            <a:avLst/>
          </a:prstGeom>
          <a:solidFill>
            <a:srgbClr val="232323"/>
          </a:solidFill>
          <a:ln w="12700">
            <a:solidFill>
              <a:srgbClr val="32538F"/>
            </a:solidFill>
            <a:miter/>
          </a:ln>
        </p:spPr>
        <p:txBody>
          <a:bodyPr lIns="68580" tIns="68580" rIns="68580" bIns="68580" anchor="ctr"/>
          <a:lstStyle/>
          <a:p>
            <a:pPr defTabSz="1828800">
              <a:defRPr b="0">
                <a:solidFill>
                  <a:srgbClr val="FFFFFF"/>
                </a:solidFill>
                <a:latin typeface="Calibri"/>
                <a:ea typeface="Calibri"/>
                <a:cs typeface="Calibri"/>
                <a:sym typeface="Calibri"/>
              </a:defRPr>
            </a:pPr>
          </a:p>
        </p:txBody>
      </p:sp>
      <p:sp>
        <p:nvSpPr>
          <p:cNvPr id="354" name="Rectangle 19"/>
          <p:cNvSpPr/>
          <p:nvPr/>
        </p:nvSpPr>
        <p:spPr>
          <a:xfrm>
            <a:off x="9572366" y="5054354"/>
            <a:ext cx="5004486" cy="2630103"/>
          </a:xfrm>
          <a:prstGeom prst="rect">
            <a:avLst/>
          </a:prstGeom>
          <a:solidFill>
            <a:srgbClr val="B4C7E7"/>
          </a:solidFill>
          <a:ln w="12700">
            <a:solidFill>
              <a:srgbClr val="32538F"/>
            </a:solidFill>
            <a:miter/>
          </a:ln>
        </p:spPr>
        <p:txBody>
          <a:bodyPr lIns="68580" tIns="68580" rIns="68580" bIns="68580" anchor="ctr"/>
          <a:lstStyle/>
          <a:p>
            <a:pPr defTabSz="1828800">
              <a:defRPr b="0">
                <a:solidFill>
                  <a:srgbClr val="FFFFFF"/>
                </a:solidFill>
                <a:latin typeface="Calibri"/>
                <a:ea typeface="Calibri"/>
                <a:cs typeface="Calibri"/>
                <a:sym typeface="Calibri"/>
              </a:defRPr>
            </a:pPr>
          </a:p>
        </p:txBody>
      </p:sp>
      <p:grpSp>
        <p:nvGrpSpPr>
          <p:cNvPr id="358" name="Group 27"/>
          <p:cNvGrpSpPr/>
          <p:nvPr/>
        </p:nvGrpSpPr>
        <p:grpSpPr>
          <a:xfrm>
            <a:off x="10848509" y="5237690"/>
            <a:ext cx="2452203" cy="2118751"/>
            <a:chOff x="0" y="0"/>
            <a:chExt cx="2452201" cy="2118750"/>
          </a:xfrm>
        </p:grpSpPr>
        <p:sp>
          <p:nvSpPr>
            <p:cNvPr id="355" name="Freeform 24"/>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56" name="Oval 21"/>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57" name="Arc 26"/>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nvGrpSpPr>
          <p:cNvPr id="364" name="Group 33"/>
          <p:cNvGrpSpPr/>
          <p:nvPr/>
        </p:nvGrpSpPr>
        <p:grpSpPr>
          <a:xfrm>
            <a:off x="10848509" y="7915123"/>
            <a:ext cx="2452203" cy="2118751"/>
            <a:chOff x="0" y="0"/>
            <a:chExt cx="2452201" cy="2118750"/>
          </a:xfrm>
        </p:grpSpPr>
        <p:sp>
          <p:nvSpPr>
            <p:cNvPr id="359" name="Freeform 34"/>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60" name="Oval 35"/>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63" name="Arc 36"/>
            <p:cNvGrpSpPr/>
            <p:nvPr/>
          </p:nvGrpSpPr>
          <p:grpSpPr>
            <a:xfrm>
              <a:off x="973265" y="736334"/>
              <a:ext cx="505670" cy="505670"/>
              <a:chOff x="0" y="0"/>
              <a:chExt cx="505668" cy="505668"/>
            </a:xfrm>
          </p:grpSpPr>
          <p:sp>
            <p:nvSpPr>
              <p:cNvPr id="361" name="Shape"/>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sp>
            <p:nvSpPr>
              <p:cNvPr id="362" name="Line"/>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pic>
        <p:nvPicPr>
          <p:cNvPr id="365" name="Screen Shot 2020-04-02 at 1.52.48 PM.png" descr="Screen Shot 2020-04-02 at 1.52.48 PM.png"/>
          <p:cNvPicPr>
            <a:picLocks noChangeAspect="1"/>
          </p:cNvPicPr>
          <p:nvPr/>
        </p:nvPicPr>
        <p:blipFill>
          <a:blip r:embed="rId3">
            <a:extLst/>
          </a:blip>
          <a:srcRect l="4502" t="5670" r="4502" b="12064"/>
          <a:stretch>
            <a:fillRect/>
          </a:stretch>
        </p:blipFill>
        <p:spPr>
          <a:xfrm>
            <a:off x="9702102" y="7785782"/>
            <a:ext cx="4745199" cy="2475548"/>
          </a:xfrm>
          <a:prstGeom prst="rect">
            <a:avLst/>
          </a:prstGeom>
          <a:ln w="12700">
            <a:miter lim="400000"/>
          </a:ln>
        </p:spPr>
      </p:pic>
      <p:sp>
        <p:nvSpPr>
          <p:cNvPr id="366" name="Oval 38"/>
          <p:cNvSpPr/>
          <p:nvPr/>
        </p:nvSpPr>
        <p:spPr>
          <a:xfrm>
            <a:off x="13424907" y="7628998"/>
            <a:ext cx="1267845" cy="1125110"/>
          </a:xfrm>
          <a:prstGeom prst="ellipse">
            <a:avLst/>
          </a:prstGeom>
          <a:solidFill>
            <a:srgbClr val="FFFFFF"/>
          </a:solidFill>
          <a:ln w="101600">
            <a:solidFill>
              <a:srgbClr val="FFC000"/>
            </a:solidFill>
            <a:miter lim="400000"/>
          </a:ln>
        </p:spPr>
        <p:txBody>
          <a:bodyPr lIns="68580" tIns="68580" rIns="68580" bIns="68580" anchor="ctr"/>
          <a:lstStyle/>
          <a:p>
            <a:pPr defTabSz="1828800">
              <a:defRPr b="0">
                <a:solidFill>
                  <a:srgbClr val="FFFFFF"/>
                </a:solidFill>
                <a:latin typeface="Calibri"/>
                <a:ea typeface="Calibri"/>
                <a:cs typeface="Calibri"/>
                <a:sym typeface="Calibri"/>
              </a:defRPr>
            </a:pPr>
          </a:p>
        </p:txBody>
      </p:sp>
      <p:grpSp>
        <p:nvGrpSpPr>
          <p:cNvPr id="369" name="Group"/>
          <p:cNvGrpSpPr/>
          <p:nvPr/>
        </p:nvGrpSpPr>
        <p:grpSpPr>
          <a:xfrm>
            <a:off x="13674327" y="7787489"/>
            <a:ext cx="1662506" cy="1376945"/>
            <a:chOff x="49018" y="535993"/>
            <a:chExt cx="1662505" cy="1376943"/>
          </a:xfrm>
        </p:grpSpPr>
        <p:sp>
          <p:nvSpPr>
            <p:cNvPr id="367" name="Rounded Rectangle"/>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68" name="…"/>
            <p:cNvSpPr/>
            <p:nvPr/>
          </p:nvSpPr>
          <p:spPr>
            <a:xfrm>
              <a:off x="441523" y="6429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7800">
                  <a:solidFill>
                    <a:srgbClr val="FFFFFF"/>
                  </a:solidFill>
                  <a:latin typeface="Calibri"/>
                  <a:ea typeface="Calibri"/>
                  <a:cs typeface="Calibri"/>
                  <a:sym typeface="Calibri"/>
                </a:defRPr>
              </a:lvl1pPr>
            </a:lstStyle>
            <a:p>
              <a:pPr/>
              <a:r>
                <a:t>…</a:t>
              </a:r>
            </a:p>
          </p:txBody>
        </p:sp>
      </p:grpSp>
      <p:sp>
        <p:nvSpPr>
          <p:cNvPr id="370" name="Arc 10"/>
          <p:cNvSpPr/>
          <p:nvPr/>
        </p:nvSpPr>
        <p:spPr>
          <a:xfrm rot="157947">
            <a:off x="16896497" y="3592163"/>
            <a:ext cx="1198033" cy="1511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50800">
            <a:solidFill>
              <a:srgbClr val="4472C4"/>
            </a:solidFill>
            <a:miter/>
            <a:tailEnd type="triangle"/>
          </a:ln>
        </p:spPr>
        <p:txBody>
          <a:bodyPr lIns="68580" tIns="68580" rIns="68580" bIns="68580" anchor="ctr"/>
          <a:lstStyle/>
          <a:p>
            <a:pPr defTabSz="1828800">
              <a:defRPr b="0">
                <a:latin typeface="Calibri"/>
                <a:ea typeface="Calibri"/>
                <a:cs typeface="Calibri"/>
                <a:sym typeface="Calibri"/>
              </a:defRPr>
            </a:pPr>
          </a:p>
        </p:txBody>
      </p:sp>
      <p:grpSp>
        <p:nvGrpSpPr>
          <p:cNvPr id="374" name="Group"/>
          <p:cNvGrpSpPr/>
          <p:nvPr/>
        </p:nvGrpSpPr>
        <p:grpSpPr>
          <a:xfrm>
            <a:off x="14832955" y="5708553"/>
            <a:ext cx="5512058" cy="5194003"/>
            <a:chOff x="0" y="0"/>
            <a:chExt cx="5512057" cy="5194001"/>
          </a:xfrm>
        </p:grpSpPr>
        <p:sp>
          <p:nvSpPr>
            <p:cNvPr id="371" name="Rounded Rectangle"/>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pic>
          <p:nvPicPr>
            <p:cNvPr id="372" name="Screen Shot 2020-04-02 at 1.52.38 PM.png" descr="Screen Shot 2020-04-02 at 1.52.38 PM.png"/>
            <p:cNvPicPr>
              <a:picLocks noChangeAspect="1"/>
            </p:cNvPicPr>
            <p:nvPr/>
          </p:nvPicPr>
          <p:blipFill>
            <a:blip r:embed="rId4">
              <a:extLst/>
            </a:blip>
            <a:srcRect l="3345" t="3915" r="3345" b="3915"/>
            <a:stretch>
              <a:fillRect/>
            </a:stretch>
          </p:blipFill>
          <p:spPr>
            <a:xfrm>
              <a:off x="140149" y="117706"/>
              <a:ext cx="5300787" cy="4810878"/>
            </a:xfrm>
            <a:prstGeom prst="rect">
              <a:avLst/>
            </a:prstGeom>
            <a:ln w="12700" cap="flat">
              <a:noFill/>
              <a:miter lim="400000"/>
            </a:ln>
            <a:effectLst/>
          </p:spPr>
        </p:pic>
        <p:sp>
          <p:nvSpPr>
            <p:cNvPr id="373" name="Rounded Rectangle"/>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011"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12"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13"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14"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15" name="Follow up questions?"/>
          <p:cNvSpPr txBox="1"/>
          <p:nvPr/>
        </p:nvSpPr>
        <p:spPr>
          <a:xfrm>
            <a:off x="1031705" y="983092"/>
            <a:ext cx="771918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6000">
                <a:solidFill>
                  <a:schemeClr val="accent1">
                    <a:lumOff val="-13575"/>
                  </a:schemeClr>
                </a:solidFill>
                <a:latin typeface="Avenir Heavy"/>
                <a:ea typeface="Avenir Heavy"/>
                <a:cs typeface="Avenir Heavy"/>
                <a:sym typeface="Avenir Heavy"/>
              </a:defRPr>
            </a:lvl1pPr>
          </a:lstStyle>
          <a:p>
            <a:pPr/>
            <a:r>
              <a:t>Follow up questions?</a:t>
            </a:r>
          </a:p>
        </p:txBody>
      </p:sp>
      <p:grpSp>
        <p:nvGrpSpPr>
          <p:cNvPr id="1018" name="How was  the video quality?"/>
          <p:cNvGrpSpPr/>
          <p:nvPr/>
        </p:nvGrpSpPr>
        <p:grpSpPr>
          <a:xfrm>
            <a:off x="2504457" y="4883610"/>
            <a:ext cx="19375086" cy="3948780"/>
            <a:chOff x="0" y="0"/>
            <a:chExt cx="19375085" cy="3948779"/>
          </a:xfrm>
        </p:grpSpPr>
        <p:sp>
          <p:nvSpPr>
            <p:cNvPr id="1017" name="How was  the video quality?"/>
            <p:cNvSpPr/>
            <p:nvPr/>
          </p:nvSpPr>
          <p:spPr>
            <a:xfrm>
              <a:off x="38100" y="38100"/>
              <a:ext cx="19298886" cy="387258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6000">
                  <a:solidFill>
                    <a:schemeClr val="accent1">
                      <a:hueOff val="114395"/>
                      <a:lumOff val="-24975"/>
                    </a:schemeClr>
                  </a:solidFill>
                  <a:latin typeface="+mn-lt"/>
                  <a:ea typeface="+mn-ea"/>
                  <a:cs typeface="+mn-cs"/>
                  <a:sym typeface="Helvetica Neue Medium"/>
                </a:defRPr>
              </a:lvl1pPr>
            </a:lstStyle>
            <a:p>
              <a:pPr/>
              <a:r>
                <a:t>How was  the video quality?</a:t>
              </a:r>
            </a:p>
          </p:txBody>
        </p:sp>
        <p:pic>
          <p:nvPicPr>
            <p:cNvPr id="1016" name="How was  the video quality? How was  the video quality?" descr="How was  the video quality? How was  the video quality?"/>
            <p:cNvPicPr>
              <a:picLocks noChangeAspect="0"/>
            </p:cNvPicPr>
            <p:nvPr/>
          </p:nvPicPr>
          <p:blipFill>
            <a:blip r:embed="rId2">
              <a:extLst/>
            </a:blip>
            <a:stretch>
              <a:fillRect/>
            </a:stretch>
          </p:blipFill>
          <p:spPr>
            <a:xfrm>
              <a:off x="0" y="0"/>
              <a:ext cx="19375086" cy="3948780"/>
            </a:xfrm>
            <a:prstGeom prst="rect">
              <a:avLst/>
            </a:prstGeom>
            <a:effectLst/>
          </p:spPr>
        </p:pic>
      </p:grpSp>
      <p:sp>
        <p:nvSpPr>
          <p:cNvPr id="1019" name="1"/>
          <p:cNvSpPr/>
          <p:nvPr/>
        </p:nvSpPr>
        <p:spPr>
          <a:xfrm>
            <a:off x="2499410" y="9785809"/>
            <a:ext cx="3313076" cy="1270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1</a:t>
            </a:r>
          </a:p>
        </p:txBody>
      </p:sp>
      <p:sp>
        <p:nvSpPr>
          <p:cNvPr id="1020" name="2"/>
          <p:cNvSpPr/>
          <p:nvPr/>
        </p:nvSpPr>
        <p:spPr>
          <a:xfrm>
            <a:off x="6480550" y="9785809"/>
            <a:ext cx="3313076" cy="1270001"/>
          </a:xfrm>
          <a:prstGeom prst="rect">
            <a:avLst/>
          </a:prstGeom>
          <a:solidFill>
            <a:schemeClr val="accent4">
              <a:hueOff val="-1081314"/>
              <a:satOff val="4338"/>
              <a:lumOff val="-8931"/>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2</a:t>
            </a:r>
          </a:p>
        </p:txBody>
      </p:sp>
      <p:sp>
        <p:nvSpPr>
          <p:cNvPr id="1021" name="3"/>
          <p:cNvSpPr/>
          <p:nvPr/>
        </p:nvSpPr>
        <p:spPr>
          <a:xfrm>
            <a:off x="10461691" y="9785809"/>
            <a:ext cx="3313076" cy="1270001"/>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3</a:t>
            </a:r>
          </a:p>
        </p:txBody>
      </p:sp>
      <p:sp>
        <p:nvSpPr>
          <p:cNvPr id="1022" name="4"/>
          <p:cNvSpPr/>
          <p:nvPr/>
        </p:nvSpPr>
        <p:spPr>
          <a:xfrm>
            <a:off x="14442833" y="9785809"/>
            <a:ext cx="3313076" cy="12700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4</a:t>
            </a:r>
          </a:p>
        </p:txBody>
      </p:sp>
      <p:sp>
        <p:nvSpPr>
          <p:cNvPr id="1023" name="5"/>
          <p:cNvSpPr/>
          <p:nvPr/>
        </p:nvSpPr>
        <p:spPr>
          <a:xfrm>
            <a:off x="18423973" y="9785809"/>
            <a:ext cx="3313076" cy="1270001"/>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5</a:t>
            </a:r>
          </a:p>
        </p:txBody>
      </p:sp>
      <p:sp>
        <p:nvSpPr>
          <p:cNvPr id="1024" name="Very poor"/>
          <p:cNvSpPr/>
          <p:nvPr/>
        </p:nvSpPr>
        <p:spPr>
          <a:xfrm>
            <a:off x="2499410" y="11202852"/>
            <a:ext cx="3313076" cy="682396"/>
          </a:xfrm>
          <a:prstGeom prst="rect">
            <a:avLst/>
          </a:prstGeom>
          <a:solidFill>
            <a:srgbClr val="FFFFFF"/>
          </a:solidFill>
          <a:ln w="25400">
            <a:solidFill>
              <a:srgbClr val="BE19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Very poor</a:t>
            </a:r>
          </a:p>
        </p:txBody>
      </p:sp>
      <p:sp>
        <p:nvSpPr>
          <p:cNvPr id="1025" name="Poor"/>
          <p:cNvSpPr/>
          <p:nvPr/>
        </p:nvSpPr>
        <p:spPr>
          <a:xfrm>
            <a:off x="6480550" y="11202852"/>
            <a:ext cx="3313076" cy="682396"/>
          </a:xfrm>
          <a:prstGeom prst="rect">
            <a:avLst/>
          </a:prstGeom>
          <a:solidFill>
            <a:srgbClr val="FFFFFF"/>
          </a:solidFill>
          <a:ln w="25400">
            <a:solidFill>
              <a:schemeClr val="accent4">
                <a:hueOff val="-1081314"/>
                <a:satOff val="4338"/>
                <a:lumOff val="-8931"/>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Poor</a:t>
            </a:r>
          </a:p>
        </p:txBody>
      </p:sp>
      <p:sp>
        <p:nvSpPr>
          <p:cNvPr id="1026" name="Moderate"/>
          <p:cNvSpPr/>
          <p:nvPr/>
        </p:nvSpPr>
        <p:spPr>
          <a:xfrm>
            <a:off x="10461691" y="11202852"/>
            <a:ext cx="3313076" cy="68239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Moderate</a:t>
            </a:r>
          </a:p>
        </p:txBody>
      </p:sp>
      <p:sp>
        <p:nvSpPr>
          <p:cNvPr id="1027" name="Good"/>
          <p:cNvSpPr/>
          <p:nvPr/>
        </p:nvSpPr>
        <p:spPr>
          <a:xfrm>
            <a:off x="14442833" y="11202852"/>
            <a:ext cx="3313076" cy="682396"/>
          </a:xfrm>
          <a:prstGeom prst="rect">
            <a:avLst/>
          </a:prstGeom>
          <a:solidFill>
            <a:srgbClr val="FFFFFF"/>
          </a:solidFill>
          <a:ln w="25400">
            <a:solidFill>
              <a:schemeClr val="accent3">
                <a:hueOff val="-274225"/>
                <a:satOff val="26768"/>
                <a:lumOff val="1136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Good</a:t>
            </a:r>
          </a:p>
        </p:txBody>
      </p:sp>
      <p:sp>
        <p:nvSpPr>
          <p:cNvPr id="1028" name="Very good"/>
          <p:cNvSpPr/>
          <p:nvPr/>
        </p:nvSpPr>
        <p:spPr>
          <a:xfrm>
            <a:off x="18423973" y="11202852"/>
            <a:ext cx="3313076" cy="682396"/>
          </a:xfrm>
          <a:prstGeom prst="rect">
            <a:avLst/>
          </a:prstGeom>
          <a:solidFill>
            <a:srgbClr val="FFFFFF"/>
          </a:solidFill>
          <a:ln w="25400">
            <a:solidFill>
              <a:schemeClr val="accent3">
                <a:hueOff val="914337"/>
                <a:satOff val="31515"/>
                <a:lumOff val="-30790"/>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Very good</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030"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31"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32"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33"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34" name="Follow up questions?"/>
          <p:cNvSpPr txBox="1"/>
          <p:nvPr/>
        </p:nvSpPr>
        <p:spPr>
          <a:xfrm>
            <a:off x="1031705" y="983092"/>
            <a:ext cx="771918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6000">
                <a:solidFill>
                  <a:schemeClr val="accent1">
                    <a:lumOff val="-13575"/>
                  </a:schemeClr>
                </a:solidFill>
                <a:latin typeface="Avenir Heavy"/>
                <a:ea typeface="Avenir Heavy"/>
                <a:cs typeface="Avenir Heavy"/>
                <a:sym typeface="Avenir Heavy"/>
              </a:defRPr>
            </a:lvl1pPr>
          </a:lstStyle>
          <a:p>
            <a:pPr/>
            <a:r>
              <a:t>Follow up questions?</a:t>
            </a:r>
          </a:p>
        </p:txBody>
      </p:sp>
      <p:grpSp>
        <p:nvGrpSpPr>
          <p:cNvPr id="1037" name="How was the sound quality?"/>
          <p:cNvGrpSpPr/>
          <p:nvPr/>
        </p:nvGrpSpPr>
        <p:grpSpPr>
          <a:xfrm>
            <a:off x="2504457" y="4883610"/>
            <a:ext cx="19375086" cy="3948780"/>
            <a:chOff x="0" y="0"/>
            <a:chExt cx="19375085" cy="3948779"/>
          </a:xfrm>
        </p:grpSpPr>
        <p:sp>
          <p:nvSpPr>
            <p:cNvPr id="1036" name="How was the sound quality?"/>
            <p:cNvSpPr/>
            <p:nvPr/>
          </p:nvSpPr>
          <p:spPr>
            <a:xfrm>
              <a:off x="38100" y="38100"/>
              <a:ext cx="19298886" cy="387258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6000">
                  <a:solidFill>
                    <a:schemeClr val="accent1">
                      <a:hueOff val="114395"/>
                      <a:lumOff val="-24975"/>
                    </a:schemeClr>
                  </a:solidFill>
                  <a:latin typeface="+mn-lt"/>
                  <a:ea typeface="+mn-ea"/>
                  <a:cs typeface="+mn-cs"/>
                  <a:sym typeface="Helvetica Neue Medium"/>
                </a:defRPr>
              </a:lvl1pPr>
            </a:lstStyle>
            <a:p>
              <a:pPr/>
              <a:r>
                <a:t>How was the sound quality?</a:t>
              </a:r>
            </a:p>
          </p:txBody>
        </p:sp>
        <p:pic>
          <p:nvPicPr>
            <p:cNvPr id="1035" name="How was the sound quality? How was the sound quality?" descr="How was the sound quality? How was the sound quality?"/>
            <p:cNvPicPr>
              <a:picLocks noChangeAspect="0"/>
            </p:cNvPicPr>
            <p:nvPr/>
          </p:nvPicPr>
          <p:blipFill>
            <a:blip r:embed="rId2">
              <a:extLst/>
            </a:blip>
            <a:stretch>
              <a:fillRect/>
            </a:stretch>
          </p:blipFill>
          <p:spPr>
            <a:xfrm>
              <a:off x="0" y="0"/>
              <a:ext cx="19375086" cy="3948780"/>
            </a:xfrm>
            <a:prstGeom prst="rect">
              <a:avLst/>
            </a:prstGeom>
            <a:effectLst/>
          </p:spPr>
        </p:pic>
      </p:grpSp>
      <p:sp>
        <p:nvSpPr>
          <p:cNvPr id="1038" name="1"/>
          <p:cNvSpPr/>
          <p:nvPr/>
        </p:nvSpPr>
        <p:spPr>
          <a:xfrm>
            <a:off x="2499410" y="9785809"/>
            <a:ext cx="3313076" cy="1270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1</a:t>
            </a:r>
          </a:p>
        </p:txBody>
      </p:sp>
      <p:sp>
        <p:nvSpPr>
          <p:cNvPr id="1039" name="2"/>
          <p:cNvSpPr/>
          <p:nvPr/>
        </p:nvSpPr>
        <p:spPr>
          <a:xfrm>
            <a:off x="6480550" y="9785809"/>
            <a:ext cx="3313076" cy="1270001"/>
          </a:xfrm>
          <a:prstGeom prst="rect">
            <a:avLst/>
          </a:prstGeom>
          <a:solidFill>
            <a:schemeClr val="accent4">
              <a:hueOff val="-1081314"/>
              <a:satOff val="4338"/>
              <a:lumOff val="-8931"/>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2</a:t>
            </a:r>
          </a:p>
        </p:txBody>
      </p:sp>
      <p:sp>
        <p:nvSpPr>
          <p:cNvPr id="1040" name="3"/>
          <p:cNvSpPr/>
          <p:nvPr/>
        </p:nvSpPr>
        <p:spPr>
          <a:xfrm>
            <a:off x="10461691" y="9785809"/>
            <a:ext cx="3313076" cy="1270001"/>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3</a:t>
            </a:r>
          </a:p>
        </p:txBody>
      </p:sp>
      <p:sp>
        <p:nvSpPr>
          <p:cNvPr id="1041" name="4"/>
          <p:cNvSpPr/>
          <p:nvPr/>
        </p:nvSpPr>
        <p:spPr>
          <a:xfrm>
            <a:off x="14442833" y="9785809"/>
            <a:ext cx="3313076" cy="12700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4</a:t>
            </a:r>
          </a:p>
        </p:txBody>
      </p:sp>
      <p:sp>
        <p:nvSpPr>
          <p:cNvPr id="1042" name="5"/>
          <p:cNvSpPr/>
          <p:nvPr/>
        </p:nvSpPr>
        <p:spPr>
          <a:xfrm>
            <a:off x="18423973" y="9785809"/>
            <a:ext cx="3313076" cy="1270001"/>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5</a:t>
            </a:r>
          </a:p>
        </p:txBody>
      </p:sp>
      <p:sp>
        <p:nvSpPr>
          <p:cNvPr id="1043" name="Very poor"/>
          <p:cNvSpPr/>
          <p:nvPr/>
        </p:nvSpPr>
        <p:spPr>
          <a:xfrm>
            <a:off x="2499410" y="11202852"/>
            <a:ext cx="3313076" cy="682396"/>
          </a:xfrm>
          <a:prstGeom prst="rect">
            <a:avLst/>
          </a:prstGeom>
          <a:solidFill>
            <a:srgbClr val="FFFFFF"/>
          </a:solidFill>
          <a:ln w="25400">
            <a:solidFill>
              <a:srgbClr val="BE19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Very poor</a:t>
            </a:r>
          </a:p>
        </p:txBody>
      </p:sp>
      <p:sp>
        <p:nvSpPr>
          <p:cNvPr id="1044" name="Poor"/>
          <p:cNvSpPr/>
          <p:nvPr/>
        </p:nvSpPr>
        <p:spPr>
          <a:xfrm>
            <a:off x="6480550" y="11202852"/>
            <a:ext cx="3313076" cy="682396"/>
          </a:xfrm>
          <a:prstGeom prst="rect">
            <a:avLst/>
          </a:prstGeom>
          <a:solidFill>
            <a:srgbClr val="FFFFFF"/>
          </a:solidFill>
          <a:ln w="25400">
            <a:solidFill>
              <a:schemeClr val="accent4">
                <a:hueOff val="-1081314"/>
                <a:satOff val="4338"/>
                <a:lumOff val="-8931"/>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Poor</a:t>
            </a:r>
          </a:p>
        </p:txBody>
      </p:sp>
      <p:sp>
        <p:nvSpPr>
          <p:cNvPr id="1045" name="Moderate"/>
          <p:cNvSpPr/>
          <p:nvPr/>
        </p:nvSpPr>
        <p:spPr>
          <a:xfrm>
            <a:off x="10461691" y="11202852"/>
            <a:ext cx="3313076" cy="68239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Moderate</a:t>
            </a:r>
          </a:p>
        </p:txBody>
      </p:sp>
      <p:sp>
        <p:nvSpPr>
          <p:cNvPr id="1046" name="Good"/>
          <p:cNvSpPr/>
          <p:nvPr/>
        </p:nvSpPr>
        <p:spPr>
          <a:xfrm>
            <a:off x="14442833" y="11202852"/>
            <a:ext cx="3313076" cy="682396"/>
          </a:xfrm>
          <a:prstGeom prst="rect">
            <a:avLst/>
          </a:prstGeom>
          <a:solidFill>
            <a:srgbClr val="FFFFFF"/>
          </a:solidFill>
          <a:ln w="25400">
            <a:solidFill>
              <a:schemeClr val="accent3">
                <a:hueOff val="-274225"/>
                <a:satOff val="26768"/>
                <a:lumOff val="1136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Good</a:t>
            </a:r>
          </a:p>
        </p:txBody>
      </p:sp>
      <p:sp>
        <p:nvSpPr>
          <p:cNvPr id="1047" name="Very good"/>
          <p:cNvSpPr/>
          <p:nvPr/>
        </p:nvSpPr>
        <p:spPr>
          <a:xfrm>
            <a:off x="18423973" y="11202852"/>
            <a:ext cx="3313076" cy="682396"/>
          </a:xfrm>
          <a:prstGeom prst="rect">
            <a:avLst/>
          </a:prstGeom>
          <a:solidFill>
            <a:srgbClr val="FFFFFF"/>
          </a:solidFill>
          <a:ln w="25400">
            <a:solidFill>
              <a:schemeClr val="accent3">
                <a:hueOff val="914337"/>
                <a:satOff val="31515"/>
                <a:lumOff val="-30790"/>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Very good</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049"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0"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1"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2"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3" name="Follow up questions?"/>
          <p:cNvSpPr txBox="1"/>
          <p:nvPr/>
        </p:nvSpPr>
        <p:spPr>
          <a:xfrm>
            <a:off x="1031705" y="983092"/>
            <a:ext cx="771918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6000">
                <a:solidFill>
                  <a:schemeClr val="accent1">
                    <a:lumOff val="-13575"/>
                  </a:schemeClr>
                </a:solidFill>
                <a:latin typeface="Avenir Heavy"/>
                <a:ea typeface="Avenir Heavy"/>
                <a:cs typeface="Avenir Heavy"/>
                <a:sym typeface="Avenir Heavy"/>
              </a:defRPr>
            </a:lvl1pPr>
          </a:lstStyle>
          <a:p>
            <a:pPr/>
            <a:r>
              <a:t>Follow up questions?</a:t>
            </a:r>
          </a:p>
        </p:txBody>
      </p:sp>
      <p:grpSp>
        <p:nvGrpSpPr>
          <p:cNvPr id="1056" name="How fun was the game?"/>
          <p:cNvGrpSpPr/>
          <p:nvPr/>
        </p:nvGrpSpPr>
        <p:grpSpPr>
          <a:xfrm>
            <a:off x="2504457" y="4883610"/>
            <a:ext cx="19375086" cy="3948780"/>
            <a:chOff x="0" y="0"/>
            <a:chExt cx="19375085" cy="3948779"/>
          </a:xfrm>
        </p:grpSpPr>
        <p:sp>
          <p:nvSpPr>
            <p:cNvPr id="1055" name="How fun was the game?"/>
            <p:cNvSpPr/>
            <p:nvPr/>
          </p:nvSpPr>
          <p:spPr>
            <a:xfrm>
              <a:off x="38100" y="38100"/>
              <a:ext cx="19298886" cy="387258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6000">
                  <a:solidFill>
                    <a:schemeClr val="accent1">
                      <a:hueOff val="114395"/>
                      <a:lumOff val="-24975"/>
                    </a:schemeClr>
                  </a:solidFill>
                  <a:latin typeface="+mn-lt"/>
                  <a:ea typeface="+mn-ea"/>
                  <a:cs typeface="+mn-cs"/>
                  <a:sym typeface="Helvetica Neue Medium"/>
                </a:defRPr>
              </a:lvl1pPr>
            </a:lstStyle>
            <a:p>
              <a:pPr/>
              <a:r>
                <a:t>How fun was the game?</a:t>
              </a:r>
            </a:p>
          </p:txBody>
        </p:sp>
        <p:pic>
          <p:nvPicPr>
            <p:cNvPr id="1054" name="How fun was the game? How fun was the game?" descr="How fun was the game? How fun was the game?"/>
            <p:cNvPicPr>
              <a:picLocks noChangeAspect="0"/>
            </p:cNvPicPr>
            <p:nvPr/>
          </p:nvPicPr>
          <p:blipFill>
            <a:blip r:embed="rId3">
              <a:extLst/>
            </a:blip>
            <a:stretch>
              <a:fillRect/>
            </a:stretch>
          </p:blipFill>
          <p:spPr>
            <a:xfrm>
              <a:off x="0" y="0"/>
              <a:ext cx="19375086" cy="3948780"/>
            </a:xfrm>
            <a:prstGeom prst="rect">
              <a:avLst/>
            </a:prstGeom>
            <a:effectLst/>
          </p:spPr>
        </p:pic>
      </p:grpSp>
      <p:sp>
        <p:nvSpPr>
          <p:cNvPr id="1057" name="1"/>
          <p:cNvSpPr/>
          <p:nvPr/>
        </p:nvSpPr>
        <p:spPr>
          <a:xfrm>
            <a:off x="2499410" y="9785809"/>
            <a:ext cx="3313076" cy="1270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1</a:t>
            </a:r>
          </a:p>
        </p:txBody>
      </p:sp>
      <p:sp>
        <p:nvSpPr>
          <p:cNvPr id="1058" name="2"/>
          <p:cNvSpPr/>
          <p:nvPr/>
        </p:nvSpPr>
        <p:spPr>
          <a:xfrm>
            <a:off x="6480550" y="9785809"/>
            <a:ext cx="3313076" cy="1270001"/>
          </a:xfrm>
          <a:prstGeom prst="rect">
            <a:avLst/>
          </a:prstGeom>
          <a:solidFill>
            <a:schemeClr val="accent4">
              <a:hueOff val="-1081314"/>
              <a:satOff val="4338"/>
              <a:lumOff val="-8931"/>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2</a:t>
            </a:r>
          </a:p>
        </p:txBody>
      </p:sp>
      <p:sp>
        <p:nvSpPr>
          <p:cNvPr id="1059" name="3"/>
          <p:cNvSpPr/>
          <p:nvPr/>
        </p:nvSpPr>
        <p:spPr>
          <a:xfrm>
            <a:off x="10461691" y="9785809"/>
            <a:ext cx="3313076" cy="1270001"/>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3</a:t>
            </a:r>
          </a:p>
        </p:txBody>
      </p:sp>
      <p:sp>
        <p:nvSpPr>
          <p:cNvPr id="1060" name="4"/>
          <p:cNvSpPr/>
          <p:nvPr/>
        </p:nvSpPr>
        <p:spPr>
          <a:xfrm>
            <a:off x="14442833" y="9785809"/>
            <a:ext cx="3313076" cy="12700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4</a:t>
            </a:r>
          </a:p>
        </p:txBody>
      </p:sp>
      <p:sp>
        <p:nvSpPr>
          <p:cNvPr id="1061" name="5"/>
          <p:cNvSpPr/>
          <p:nvPr/>
        </p:nvSpPr>
        <p:spPr>
          <a:xfrm>
            <a:off x="18423973" y="9785809"/>
            <a:ext cx="3313076" cy="1270001"/>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5</a:t>
            </a:r>
          </a:p>
        </p:txBody>
      </p:sp>
      <p:sp>
        <p:nvSpPr>
          <p:cNvPr id="1062" name="No fun"/>
          <p:cNvSpPr/>
          <p:nvPr/>
        </p:nvSpPr>
        <p:spPr>
          <a:xfrm>
            <a:off x="2499410" y="11202852"/>
            <a:ext cx="3313076" cy="682396"/>
          </a:xfrm>
          <a:prstGeom prst="rect">
            <a:avLst/>
          </a:prstGeom>
          <a:solidFill>
            <a:srgbClr val="FFFFFF"/>
          </a:solidFill>
          <a:ln w="25400">
            <a:solidFill>
              <a:srgbClr val="BE19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No fun</a:t>
            </a:r>
          </a:p>
        </p:txBody>
      </p:sp>
      <p:sp>
        <p:nvSpPr>
          <p:cNvPr id="1063" name="Not that fun"/>
          <p:cNvSpPr/>
          <p:nvPr/>
        </p:nvSpPr>
        <p:spPr>
          <a:xfrm>
            <a:off x="6480550" y="11202852"/>
            <a:ext cx="3313076" cy="682396"/>
          </a:xfrm>
          <a:prstGeom prst="rect">
            <a:avLst/>
          </a:prstGeom>
          <a:solidFill>
            <a:srgbClr val="FFFFFF"/>
          </a:solidFill>
          <a:ln w="25400">
            <a:solidFill>
              <a:schemeClr val="accent4">
                <a:hueOff val="-1081314"/>
                <a:satOff val="4338"/>
                <a:lumOff val="-8931"/>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Not that fun</a:t>
            </a:r>
          </a:p>
        </p:txBody>
      </p:sp>
      <p:sp>
        <p:nvSpPr>
          <p:cNvPr id="1064" name="A little fun"/>
          <p:cNvSpPr/>
          <p:nvPr/>
        </p:nvSpPr>
        <p:spPr>
          <a:xfrm>
            <a:off x="10461691" y="11202852"/>
            <a:ext cx="3313076" cy="68239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A little fun</a:t>
            </a:r>
          </a:p>
        </p:txBody>
      </p:sp>
      <p:sp>
        <p:nvSpPr>
          <p:cNvPr id="1065" name="Fun"/>
          <p:cNvSpPr/>
          <p:nvPr/>
        </p:nvSpPr>
        <p:spPr>
          <a:xfrm>
            <a:off x="14442833" y="11202852"/>
            <a:ext cx="3313076" cy="682396"/>
          </a:xfrm>
          <a:prstGeom prst="rect">
            <a:avLst/>
          </a:prstGeom>
          <a:solidFill>
            <a:srgbClr val="FFFFFF"/>
          </a:solidFill>
          <a:ln w="25400">
            <a:solidFill>
              <a:schemeClr val="accent3">
                <a:hueOff val="-274225"/>
                <a:satOff val="26768"/>
                <a:lumOff val="1136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Fun</a:t>
            </a:r>
          </a:p>
        </p:txBody>
      </p:sp>
      <p:sp>
        <p:nvSpPr>
          <p:cNvPr id="1066" name="A lot of fun"/>
          <p:cNvSpPr/>
          <p:nvPr/>
        </p:nvSpPr>
        <p:spPr>
          <a:xfrm>
            <a:off x="18423973" y="11202852"/>
            <a:ext cx="3313076" cy="682396"/>
          </a:xfrm>
          <a:prstGeom prst="rect">
            <a:avLst/>
          </a:prstGeom>
          <a:solidFill>
            <a:srgbClr val="FFFFFF"/>
          </a:solidFill>
          <a:ln w="25400">
            <a:solidFill>
              <a:schemeClr val="accent3">
                <a:hueOff val="914337"/>
                <a:satOff val="31515"/>
                <a:lumOff val="-30790"/>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A lot of fun</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070" name="Cloud"/>
          <p:cNvSpPr/>
          <p:nvPr/>
        </p:nvSpPr>
        <p:spPr>
          <a:xfrm>
            <a:off x="1355503" y="9922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71"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72"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73"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74" name="Thank you!"/>
          <p:cNvSpPr txBox="1"/>
          <p:nvPr/>
        </p:nvSpPr>
        <p:spPr>
          <a:xfrm>
            <a:off x="8040903" y="5694362"/>
            <a:ext cx="8302194" cy="232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2600">
                <a:solidFill>
                  <a:schemeClr val="accent1">
                    <a:lumOff val="-13575"/>
                  </a:schemeClr>
                </a:solidFill>
                <a:latin typeface="Avenir Heavy"/>
                <a:ea typeface="Avenir Heavy"/>
                <a:cs typeface="Avenir Heavy"/>
                <a:sym typeface="Avenir Heavy"/>
              </a:defRPr>
            </a:lvl1pPr>
          </a:lstStyle>
          <a:p>
            <a:pPr/>
            <a:r>
              <a:t>Thank you!</a:t>
            </a:r>
          </a:p>
        </p:txBody>
      </p:sp>
      <p:grpSp>
        <p:nvGrpSpPr>
          <p:cNvPr id="1077" name="3E6C9736-30D9-4598-8593-32173F73451B_4_5005_c.jpeg"/>
          <p:cNvGrpSpPr/>
          <p:nvPr/>
        </p:nvGrpSpPr>
        <p:grpSpPr>
          <a:xfrm>
            <a:off x="9880600" y="1358900"/>
            <a:ext cx="4622800" cy="4267200"/>
            <a:chOff x="0" y="0"/>
            <a:chExt cx="4622800" cy="4267200"/>
          </a:xfrm>
        </p:grpSpPr>
        <p:pic>
          <p:nvPicPr>
            <p:cNvPr id="1076" name="3E6C9736-30D9-4598-8593-32173F73451B_4_5005_c.jpeg" descr="3E6C9736-30D9-4598-8593-32173F73451B_4_5005_c.jpeg"/>
            <p:cNvPicPr>
              <a:picLocks noChangeAspect="1"/>
            </p:cNvPicPr>
            <p:nvPr/>
          </p:nvPicPr>
          <p:blipFill>
            <a:blip r:embed="rId3">
              <a:extLst/>
            </a:blip>
            <a:srcRect l="0" t="0" r="0" b="0"/>
            <a:stretch>
              <a:fillRect/>
            </a:stretch>
          </p:blipFill>
          <p:spPr>
            <a:xfrm>
              <a:off x="177800" y="114300"/>
              <a:ext cx="4267200" cy="3810000"/>
            </a:xfrm>
            <a:prstGeom prst="rect">
              <a:avLst/>
            </a:prstGeom>
            <a:ln>
              <a:noFill/>
            </a:ln>
            <a:effectLst/>
          </p:spPr>
        </p:pic>
        <p:pic>
          <p:nvPicPr>
            <p:cNvPr id="1075" name="3E6C9736-30D9-4598-8593-32173F73451B_4_5005_c.jpeg" descr="3E6C9736-30D9-4598-8593-32173F73451B_4_5005_c.jpeg"/>
            <p:cNvPicPr>
              <a:picLocks noChangeAspect="0"/>
            </p:cNvPicPr>
            <p:nvPr/>
          </p:nvPicPr>
          <p:blipFill>
            <a:blip r:embed="rId4">
              <a:extLst/>
            </a:blip>
            <a:stretch>
              <a:fillRect/>
            </a:stretch>
          </p:blipFill>
          <p:spPr>
            <a:xfrm>
              <a:off x="0" y="0"/>
              <a:ext cx="4622800" cy="4267200"/>
            </a:xfrm>
            <a:prstGeom prst="rect">
              <a:avLst/>
            </a:prstGeom>
            <a:effectLst/>
          </p:spPr>
        </p:pic>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TextBox 9"/>
          <p:cNvSpPr txBox="1"/>
          <p:nvPr/>
        </p:nvSpPr>
        <p:spPr>
          <a:xfrm>
            <a:off x="8285595" y="3680944"/>
            <a:ext cx="7812810" cy="937258"/>
          </a:xfrm>
          <a:prstGeom prst="rect">
            <a:avLst/>
          </a:prstGeom>
          <a:ln w="12700">
            <a:miter lim="400000"/>
          </a:ln>
          <a:extLst>
            <a:ext uri="{C572A759-6A51-4108-AA02-DFA0A04FC94B}">
              <ma14:wrappingTextBoxFlag xmlns:ma14="http://schemas.microsoft.com/office/mac/drawingml/2011/main" val="1"/>
            </a:ext>
          </a:extLst>
        </p:spPr>
        <p:txBody>
          <a:bodyPr wrap="none" lIns="68578" tIns="68578" rIns="68578" bIns="68578">
            <a:spAutoFit/>
          </a:bodyPr>
          <a:lstStyle/>
          <a:p>
            <a:pPr defTabSz="1828800">
              <a:defRPr b="0" sz="4600">
                <a:latin typeface="Avenir Heavy"/>
                <a:ea typeface="Avenir Heavy"/>
                <a:cs typeface="Avenir Heavy"/>
                <a:sym typeface="Avenir Heavy"/>
              </a:defRPr>
            </a:pPr>
            <a:r>
              <a:t>Step 4: </a:t>
            </a:r>
            <a:r>
              <a:rPr>
                <a:latin typeface="Avenir Roman"/>
                <a:ea typeface="Avenir Roman"/>
                <a:cs typeface="Avenir Roman"/>
                <a:sym typeface="Avenir Roman"/>
              </a:rPr>
              <a:t>Move my video here!</a:t>
            </a:r>
          </a:p>
        </p:txBody>
      </p:sp>
      <p:sp>
        <p:nvSpPr>
          <p:cNvPr id="379" name="Arc 10"/>
          <p:cNvSpPr/>
          <p:nvPr/>
        </p:nvSpPr>
        <p:spPr>
          <a:xfrm rot="13500000">
            <a:off x="8449281" y="2016157"/>
            <a:ext cx="1371665" cy="13716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50800">
            <a:solidFill>
              <a:srgbClr val="4472C4"/>
            </a:solidFill>
            <a:miter/>
            <a:tailEnd type="triangle"/>
          </a:ln>
        </p:spPr>
        <p:txBody>
          <a:bodyPr lIns="71437" tIns="71437" rIns="71437" bIns="71437" anchor="ctr"/>
          <a:lstStyle/>
          <a:p>
            <a:pPr defTabSz="1828800">
              <a:defRPr b="0">
                <a:latin typeface="Calibri"/>
                <a:ea typeface="Calibri"/>
                <a:cs typeface="Calibri"/>
                <a:sym typeface="Calibri"/>
              </a:defRPr>
            </a:pPr>
          </a:p>
        </p:txBody>
      </p:sp>
      <p:grpSp>
        <p:nvGrpSpPr>
          <p:cNvPr id="385" name="Group 11"/>
          <p:cNvGrpSpPr/>
          <p:nvPr/>
        </p:nvGrpSpPr>
        <p:grpSpPr>
          <a:xfrm>
            <a:off x="9689755" y="498813"/>
            <a:ext cx="5004490" cy="2630103"/>
            <a:chOff x="-1" y="0"/>
            <a:chExt cx="5004488" cy="2630102"/>
          </a:xfrm>
        </p:grpSpPr>
        <p:sp>
          <p:nvSpPr>
            <p:cNvPr id="380" name="Rectangle 12"/>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grpSp>
          <p:nvGrpSpPr>
            <p:cNvPr id="384" name="Group 13"/>
            <p:cNvGrpSpPr/>
            <p:nvPr/>
          </p:nvGrpSpPr>
          <p:grpSpPr>
            <a:xfrm>
              <a:off x="1180288" y="183335"/>
              <a:ext cx="2452205" cy="2118755"/>
              <a:chOff x="0" y="0"/>
              <a:chExt cx="2452204" cy="2118753"/>
            </a:xfrm>
          </p:grpSpPr>
          <p:sp>
            <p:nvSpPr>
              <p:cNvPr id="381" name="Freeform 14"/>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382" name="Oval 15"/>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383" name="Arc 16"/>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71437" tIns="71437" rIns="71437" bIns="71437" numCol="1" anchor="ctr">
                <a:noAutofit/>
              </a:bodyPr>
              <a:lstStyle/>
              <a:p>
                <a:pPr defTabSz="1828800">
                  <a:defRPr b="0">
                    <a:latin typeface="Calibri"/>
                    <a:ea typeface="Calibri"/>
                    <a:cs typeface="Calibri"/>
                    <a:sym typeface="Calibri"/>
                  </a:defRPr>
                </a:pPr>
              </a:p>
            </p:txBody>
          </p:sp>
        </p:grpSp>
      </p:grpSp>
      <p:sp>
        <p:nvSpPr>
          <p:cNvPr id="386" name="TextBox 9"/>
          <p:cNvSpPr txBox="1"/>
          <p:nvPr/>
        </p:nvSpPr>
        <p:spPr>
          <a:xfrm>
            <a:off x="971119" y="12470150"/>
            <a:ext cx="22441762" cy="937258"/>
          </a:xfrm>
          <a:prstGeom prst="rect">
            <a:avLst/>
          </a:prstGeom>
          <a:ln w="12700">
            <a:miter lim="400000"/>
          </a:ln>
          <a:extLst>
            <a:ext uri="{C572A759-6A51-4108-AA02-DFA0A04FC94B}">
              <ma14:wrappingTextBoxFlag xmlns:ma14="http://schemas.microsoft.com/office/mac/drawingml/2011/main" val="1"/>
            </a:ext>
          </a:extLst>
        </p:spPr>
        <p:txBody>
          <a:bodyPr wrap="none" lIns="68578" tIns="68578" rIns="68578" bIns="68578">
            <a:spAutoFit/>
          </a:bodyPr>
          <a:lstStyle>
            <a:lvl1pPr defTabSz="1828800">
              <a:defRPr b="0" sz="4600">
                <a:latin typeface="Avenir Roman"/>
                <a:ea typeface="Avenir Roman"/>
                <a:cs typeface="Avenir Roman"/>
                <a:sym typeface="Avenir Roman"/>
              </a:defRPr>
            </a:lvl1pPr>
          </a:lstStyle>
          <a:p>
            <a:pPr/>
            <a:r>
              <a:t>* For this slide, researchers can change the video screen location to suit their studies.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Graphic 20" descr="Graphic 20"/>
          <p:cNvPicPr>
            <a:picLocks noChangeAspect="1"/>
          </p:cNvPicPr>
          <p:nvPr/>
        </p:nvPicPr>
        <p:blipFill>
          <a:blip r:embed="rId3">
            <a:extLst/>
          </a:blip>
          <a:stretch>
            <a:fillRect/>
          </a:stretch>
        </p:blipFill>
        <p:spPr>
          <a:xfrm>
            <a:off x="4668508" y="3737058"/>
            <a:ext cx="4528935" cy="4528936"/>
          </a:xfrm>
          <a:prstGeom prst="rect">
            <a:avLst/>
          </a:prstGeom>
          <a:ln w="12700">
            <a:miter lim="400000"/>
          </a:ln>
        </p:spPr>
      </p:pic>
      <p:pic>
        <p:nvPicPr>
          <p:cNvPr id="391" name="Graphic 21" descr="Graphic 21"/>
          <p:cNvPicPr>
            <a:picLocks noChangeAspect="1"/>
          </p:cNvPicPr>
          <p:nvPr/>
        </p:nvPicPr>
        <p:blipFill>
          <a:blip r:embed="rId4">
            <a:extLst/>
          </a:blip>
          <a:stretch>
            <a:fillRect/>
          </a:stretch>
        </p:blipFill>
        <p:spPr>
          <a:xfrm>
            <a:off x="15121686" y="3604364"/>
            <a:ext cx="5190979" cy="519097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ree"/>
          <p:cNvSpPr/>
          <p:nvPr/>
        </p:nvSpPr>
        <p:spPr>
          <a:xfrm>
            <a:off x="4673600" y="3733800"/>
            <a:ext cx="4505454" cy="5661813"/>
          </a:xfrm>
          <a:custGeom>
            <a:avLst/>
            <a:gdLst/>
            <a:ahLst/>
            <a:cxnLst>
              <a:cxn ang="0">
                <a:pos x="wd2" y="hd2"/>
              </a:cxn>
              <a:cxn ang="5400000">
                <a:pos x="wd2" y="hd2"/>
              </a:cxn>
              <a:cxn ang="10800000">
                <a:pos x="wd2" y="hd2"/>
              </a:cxn>
              <a:cxn ang="16200000">
                <a:pos x="wd2" y="hd2"/>
              </a:cxn>
            </a:cxnLst>
            <a:rect l="0" t="0" r="r" b="b"/>
            <a:pathLst>
              <a:path w="21531" h="21599" fill="norm" stroke="1" extrusionOk="0">
                <a:moveTo>
                  <a:pt x="8459" y="0"/>
                </a:moveTo>
                <a:cubicBezTo>
                  <a:pt x="8430" y="17"/>
                  <a:pt x="8385" y="18"/>
                  <a:pt x="8353" y="33"/>
                </a:cubicBezTo>
                <a:cubicBezTo>
                  <a:pt x="8261" y="78"/>
                  <a:pt x="8167" y="149"/>
                  <a:pt x="8141" y="246"/>
                </a:cubicBezTo>
                <a:cubicBezTo>
                  <a:pt x="8125" y="312"/>
                  <a:pt x="8192" y="361"/>
                  <a:pt x="8214" y="402"/>
                </a:cubicBezTo>
                <a:cubicBezTo>
                  <a:pt x="8257" y="487"/>
                  <a:pt x="8232" y="654"/>
                  <a:pt x="8165" y="695"/>
                </a:cubicBezTo>
                <a:cubicBezTo>
                  <a:pt x="7901" y="855"/>
                  <a:pt x="7751" y="471"/>
                  <a:pt x="7483" y="603"/>
                </a:cubicBezTo>
                <a:cubicBezTo>
                  <a:pt x="7292" y="697"/>
                  <a:pt x="7290" y="946"/>
                  <a:pt x="7099" y="1039"/>
                </a:cubicBezTo>
                <a:cubicBezTo>
                  <a:pt x="6900" y="1137"/>
                  <a:pt x="6622" y="966"/>
                  <a:pt x="6475" y="1136"/>
                </a:cubicBezTo>
                <a:cubicBezTo>
                  <a:pt x="6388" y="1235"/>
                  <a:pt x="6463" y="1349"/>
                  <a:pt x="6426" y="1481"/>
                </a:cubicBezTo>
                <a:cubicBezTo>
                  <a:pt x="6398" y="1579"/>
                  <a:pt x="6346" y="1657"/>
                  <a:pt x="6237" y="1689"/>
                </a:cubicBezTo>
                <a:cubicBezTo>
                  <a:pt x="6076" y="1737"/>
                  <a:pt x="5956" y="1644"/>
                  <a:pt x="5848" y="1611"/>
                </a:cubicBezTo>
                <a:cubicBezTo>
                  <a:pt x="5762" y="1585"/>
                  <a:pt x="5646" y="1565"/>
                  <a:pt x="5539" y="1565"/>
                </a:cubicBezTo>
                <a:cubicBezTo>
                  <a:pt x="5464" y="1624"/>
                  <a:pt x="5379" y="1692"/>
                  <a:pt x="5261" y="1714"/>
                </a:cubicBezTo>
                <a:cubicBezTo>
                  <a:pt x="5120" y="1741"/>
                  <a:pt x="4959" y="1677"/>
                  <a:pt x="4863" y="1734"/>
                </a:cubicBezTo>
                <a:cubicBezTo>
                  <a:pt x="4686" y="1785"/>
                  <a:pt x="4799" y="2053"/>
                  <a:pt x="4700" y="2162"/>
                </a:cubicBezTo>
                <a:cubicBezTo>
                  <a:pt x="4661" y="2206"/>
                  <a:pt x="4580" y="2233"/>
                  <a:pt x="4505" y="2247"/>
                </a:cubicBezTo>
                <a:cubicBezTo>
                  <a:pt x="4434" y="2260"/>
                  <a:pt x="4370" y="2236"/>
                  <a:pt x="4327" y="2267"/>
                </a:cubicBezTo>
                <a:cubicBezTo>
                  <a:pt x="4227" y="2294"/>
                  <a:pt x="4275" y="2389"/>
                  <a:pt x="4238" y="2468"/>
                </a:cubicBezTo>
                <a:cubicBezTo>
                  <a:pt x="4191" y="2569"/>
                  <a:pt x="4058" y="2610"/>
                  <a:pt x="3992" y="2695"/>
                </a:cubicBezTo>
                <a:cubicBezTo>
                  <a:pt x="3972" y="2722"/>
                  <a:pt x="3959" y="2770"/>
                  <a:pt x="3986" y="2798"/>
                </a:cubicBezTo>
                <a:cubicBezTo>
                  <a:pt x="4059" y="2958"/>
                  <a:pt x="4397" y="2807"/>
                  <a:pt x="4547" y="2889"/>
                </a:cubicBezTo>
                <a:cubicBezTo>
                  <a:pt x="4665" y="2953"/>
                  <a:pt x="4571" y="3066"/>
                  <a:pt x="4571" y="3175"/>
                </a:cubicBezTo>
                <a:cubicBezTo>
                  <a:pt x="4590" y="3194"/>
                  <a:pt x="4609" y="3215"/>
                  <a:pt x="4628" y="3234"/>
                </a:cubicBezTo>
                <a:cubicBezTo>
                  <a:pt x="4735" y="3298"/>
                  <a:pt x="4862" y="3330"/>
                  <a:pt x="4848" y="3474"/>
                </a:cubicBezTo>
                <a:cubicBezTo>
                  <a:pt x="4803" y="3508"/>
                  <a:pt x="4772" y="3538"/>
                  <a:pt x="4700" y="3552"/>
                </a:cubicBezTo>
                <a:cubicBezTo>
                  <a:pt x="4588" y="3574"/>
                  <a:pt x="4456" y="3531"/>
                  <a:pt x="4376" y="3513"/>
                </a:cubicBezTo>
                <a:cubicBezTo>
                  <a:pt x="4149" y="3464"/>
                  <a:pt x="3817" y="3477"/>
                  <a:pt x="3709" y="3598"/>
                </a:cubicBezTo>
                <a:cubicBezTo>
                  <a:pt x="3589" y="3731"/>
                  <a:pt x="3770" y="3895"/>
                  <a:pt x="3806" y="4012"/>
                </a:cubicBezTo>
                <a:cubicBezTo>
                  <a:pt x="3803" y="4083"/>
                  <a:pt x="3800" y="4155"/>
                  <a:pt x="3798" y="4227"/>
                </a:cubicBezTo>
                <a:cubicBezTo>
                  <a:pt x="3798" y="4294"/>
                  <a:pt x="3826" y="4376"/>
                  <a:pt x="3783" y="4421"/>
                </a:cubicBezTo>
                <a:cubicBezTo>
                  <a:pt x="3753" y="4488"/>
                  <a:pt x="3639" y="4476"/>
                  <a:pt x="3571" y="4512"/>
                </a:cubicBezTo>
                <a:cubicBezTo>
                  <a:pt x="3490" y="4555"/>
                  <a:pt x="3456" y="4628"/>
                  <a:pt x="3342" y="4649"/>
                </a:cubicBezTo>
                <a:cubicBezTo>
                  <a:pt x="3224" y="4671"/>
                  <a:pt x="3170" y="4580"/>
                  <a:pt x="3130" y="4533"/>
                </a:cubicBezTo>
                <a:cubicBezTo>
                  <a:pt x="3063" y="4453"/>
                  <a:pt x="2866" y="4232"/>
                  <a:pt x="2667" y="4272"/>
                </a:cubicBezTo>
                <a:cubicBezTo>
                  <a:pt x="2585" y="4288"/>
                  <a:pt x="2495" y="4332"/>
                  <a:pt x="2463" y="4389"/>
                </a:cubicBezTo>
                <a:cubicBezTo>
                  <a:pt x="2436" y="4437"/>
                  <a:pt x="2457" y="4490"/>
                  <a:pt x="2440" y="4551"/>
                </a:cubicBezTo>
                <a:cubicBezTo>
                  <a:pt x="2417" y="4634"/>
                  <a:pt x="2376" y="4717"/>
                  <a:pt x="2302" y="4759"/>
                </a:cubicBezTo>
                <a:cubicBezTo>
                  <a:pt x="2247" y="4791"/>
                  <a:pt x="2129" y="4814"/>
                  <a:pt x="2033" y="4791"/>
                </a:cubicBezTo>
                <a:cubicBezTo>
                  <a:pt x="1997" y="4783"/>
                  <a:pt x="1939" y="4759"/>
                  <a:pt x="1879" y="4773"/>
                </a:cubicBezTo>
                <a:cubicBezTo>
                  <a:pt x="1806" y="4789"/>
                  <a:pt x="1753" y="4846"/>
                  <a:pt x="1692" y="4876"/>
                </a:cubicBezTo>
                <a:cubicBezTo>
                  <a:pt x="1601" y="4920"/>
                  <a:pt x="1481" y="4931"/>
                  <a:pt x="1398" y="4981"/>
                </a:cubicBezTo>
                <a:cubicBezTo>
                  <a:pt x="1375" y="4994"/>
                  <a:pt x="1368" y="5021"/>
                  <a:pt x="1349" y="5038"/>
                </a:cubicBezTo>
                <a:cubicBezTo>
                  <a:pt x="1349" y="5065"/>
                  <a:pt x="1351" y="5077"/>
                  <a:pt x="1366" y="5091"/>
                </a:cubicBezTo>
                <a:cubicBezTo>
                  <a:pt x="1388" y="5137"/>
                  <a:pt x="1444" y="5134"/>
                  <a:pt x="1497" y="5155"/>
                </a:cubicBezTo>
                <a:cubicBezTo>
                  <a:pt x="1568" y="5183"/>
                  <a:pt x="1616" y="5214"/>
                  <a:pt x="1644" y="5278"/>
                </a:cubicBezTo>
                <a:cubicBezTo>
                  <a:pt x="1655" y="5305"/>
                  <a:pt x="1666" y="5336"/>
                  <a:pt x="1644" y="5363"/>
                </a:cubicBezTo>
                <a:cubicBezTo>
                  <a:pt x="1612" y="5489"/>
                  <a:pt x="1370" y="5457"/>
                  <a:pt x="1317" y="5571"/>
                </a:cubicBezTo>
                <a:cubicBezTo>
                  <a:pt x="1240" y="5737"/>
                  <a:pt x="1504" y="5899"/>
                  <a:pt x="1635" y="5927"/>
                </a:cubicBezTo>
                <a:cubicBezTo>
                  <a:pt x="1749" y="5952"/>
                  <a:pt x="1826" y="5888"/>
                  <a:pt x="1896" y="5870"/>
                </a:cubicBezTo>
                <a:cubicBezTo>
                  <a:pt x="1942" y="5858"/>
                  <a:pt x="1987" y="5868"/>
                  <a:pt x="2033" y="5870"/>
                </a:cubicBezTo>
                <a:cubicBezTo>
                  <a:pt x="2058" y="5885"/>
                  <a:pt x="2083" y="5900"/>
                  <a:pt x="2107" y="5916"/>
                </a:cubicBezTo>
                <a:cubicBezTo>
                  <a:pt x="2185" y="6007"/>
                  <a:pt x="2091" y="6112"/>
                  <a:pt x="2065" y="6195"/>
                </a:cubicBezTo>
                <a:cubicBezTo>
                  <a:pt x="2036" y="6289"/>
                  <a:pt x="2113" y="6333"/>
                  <a:pt x="2131" y="6389"/>
                </a:cubicBezTo>
                <a:cubicBezTo>
                  <a:pt x="2148" y="6444"/>
                  <a:pt x="2094" y="6496"/>
                  <a:pt x="2082" y="6538"/>
                </a:cubicBezTo>
                <a:cubicBezTo>
                  <a:pt x="2071" y="6575"/>
                  <a:pt x="2092" y="6617"/>
                  <a:pt x="2099" y="6643"/>
                </a:cubicBezTo>
                <a:cubicBezTo>
                  <a:pt x="2126" y="6739"/>
                  <a:pt x="2057" y="6824"/>
                  <a:pt x="1993" y="6851"/>
                </a:cubicBezTo>
                <a:cubicBezTo>
                  <a:pt x="1752" y="6952"/>
                  <a:pt x="1622" y="6709"/>
                  <a:pt x="1383" y="6753"/>
                </a:cubicBezTo>
                <a:cubicBezTo>
                  <a:pt x="1248" y="6777"/>
                  <a:pt x="1071" y="6855"/>
                  <a:pt x="1146" y="7018"/>
                </a:cubicBezTo>
                <a:cubicBezTo>
                  <a:pt x="1189" y="7111"/>
                  <a:pt x="1404" y="7301"/>
                  <a:pt x="1601" y="7265"/>
                </a:cubicBezTo>
                <a:cubicBezTo>
                  <a:pt x="1701" y="7246"/>
                  <a:pt x="1839" y="7157"/>
                  <a:pt x="1959" y="7219"/>
                </a:cubicBezTo>
                <a:cubicBezTo>
                  <a:pt x="2115" y="7300"/>
                  <a:pt x="2032" y="7519"/>
                  <a:pt x="2205" y="7578"/>
                </a:cubicBezTo>
                <a:cubicBezTo>
                  <a:pt x="2424" y="7651"/>
                  <a:pt x="2911" y="7641"/>
                  <a:pt x="2895" y="7868"/>
                </a:cubicBezTo>
                <a:cubicBezTo>
                  <a:pt x="2847" y="7904"/>
                  <a:pt x="2819" y="7933"/>
                  <a:pt x="2741" y="7948"/>
                </a:cubicBezTo>
                <a:cubicBezTo>
                  <a:pt x="2601" y="7974"/>
                  <a:pt x="2449" y="7912"/>
                  <a:pt x="2334" y="7953"/>
                </a:cubicBezTo>
                <a:cubicBezTo>
                  <a:pt x="2209" y="7997"/>
                  <a:pt x="2215" y="8167"/>
                  <a:pt x="2016" y="8207"/>
                </a:cubicBezTo>
                <a:cubicBezTo>
                  <a:pt x="1873" y="8235"/>
                  <a:pt x="1783" y="8132"/>
                  <a:pt x="1707" y="8097"/>
                </a:cubicBezTo>
                <a:cubicBezTo>
                  <a:pt x="1603" y="8048"/>
                  <a:pt x="1436" y="8101"/>
                  <a:pt x="1366" y="8142"/>
                </a:cubicBezTo>
                <a:cubicBezTo>
                  <a:pt x="1342" y="8156"/>
                  <a:pt x="1330" y="8183"/>
                  <a:pt x="1309" y="8200"/>
                </a:cubicBezTo>
                <a:cubicBezTo>
                  <a:pt x="1309" y="8219"/>
                  <a:pt x="1309" y="8239"/>
                  <a:pt x="1309" y="8259"/>
                </a:cubicBezTo>
                <a:cubicBezTo>
                  <a:pt x="1336" y="8280"/>
                  <a:pt x="1353" y="8312"/>
                  <a:pt x="1383" y="8330"/>
                </a:cubicBezTo>
                <a:cubicBezTo>
                  <a:pt x="1433" y="8359"/>
                  <a:pt x="1598" y="8433"/>
                  <a:pt x="1521" y="8513"/>
                </a:cubicBezTo>
                <a:cubicBezTo>
                  <a:pt x="1467" y="8639"/>
                  <a:pt x="1114" y="8542"/>
                  <a:pt x="1048" y="8693"/>
                </a:cubicBezTo>
                <a:cubicBezTo>
                  <a:pt x="995" y="8755"/>
                  <a:pt x="1063" y="8845"/>
                  <a:pt x="1097" y="8881"/>
                </a:cubicBezTo>
                <a:cubicBezTo>
                  <a:pt x="1138" y="8924"/>
                  <a:pt x="1275" y="8996"/>
                  <a:pt x="1334" y="9032"/>
                </a:cubicBezTo>
                <a:cubicBezTo>
                  <a:pt x="1438" y="9094"/>
                  <a:pt x="1502" y="9186"/>
                  <a:pt x="1586" y="9265"/>
                </a:cubicBezTo>
                <a:cubicBezTo>
                  <a:pt x="1587" y="9412"/>
                  <a:pt x="1433" y="9383"/>
                  <a:pt x="1326" y="9441"/>
                </a:cubicBezTo>
                <a:cubicBezTo>
                  <a:pt x="1238" y="9489"/>
                  <a:pt x="1190" y="9573"/>
                  <a:pt x="1082" y="9610"/>
                </a:cubicBezTo>
                <a:cubicBezTo>
                  <a:pt x="989" y="9642"/>
                  <a:pt x="848" y="9610"/>
                  <a:pt x="756" y="9642"/>
                </a:cubicBezTo>
                <a:cubicBezTo>
                  <a:pt x="728" y="9732"/>
                  <a:pt x="793" y="9772"/>
                  <a:pt x="813" y="9855"/>
                </a:cubicBezTo>
                <a:cubicBezTo>
                  <a:pt x="837" y="9954"/>
                  <a:pt x="717" y="10040"/>
                  <a:pt x="782" y="10141"/>
                </a:cubicBezTo>
                <a:cubicBezTo>
                  <a:pt x="836" y="10226"/>
                  <a:pt x="962" y="10210"/>
                  <a:pt x="1091" y="10239"/>
                </a:cubicBezTo>
                <a:cubicBezTo>
                  <a:pt x="1164" y="10260"/>
                  <a:pt x="1236" y="10281"/>
                  <a:pt x="1309" y="10303"/>
                </a:cubicBezTo>
                <a:cubicBezTo>
                  <a:pt x="1361" y="10313"/>
                  <a:pt x="1458" y="10305"/>
                  <a:pt x="1497" y="10298"/>
                </a:cubicBezTo>
                <a:cubicBezTo>
                  <a:pt x="1563" y="10294"/>
                  <a:pt x="1627" y="10289"/>
                  <a:pt x="1692" y="10284"/>
                </a:cubicBezTo>
                <a:cubicBezTo>
                  <a:pt x="1773" y="10268"/>
                  <a:pt x="1865" y="10243"/>
                  <a:pt x="1944" y="10225"/>
                </a:cubicBezTo>
                <a:cubicBezTo>
                  <a:pt x="2121" y="10186"/>
                  <a:pt x="2333" y="10172"/>
                  <a:pt x="2408" y="10291"/>
                </a:cubicBezTo>
                <a:cubicBezTo>
                  <a:pt x="2419" y="10308"/>
                  <a:pt x="2437" y="10354"/>
                  <a:pt x="2423" y="10388"/>
                </a:cubicBezTo>
                <a:cubicBezTo>
                  <a:pt x="2393" y="10463"/>
                  <a:pt x="2281" y="10510"/>
                  <a:pt x="2196" y="10545"/>
                </a:cubicBezTo>
                <a:cubicBezTo>
                  <a:pt x="2041" y="10610"/>
                  <a:pt x="1692" y="10709"/>
                  <a:pt x="1601" y="10810"/>
                </a:cubicBezTo>
                <a:cubicBezTo>
                  <a:pt x="1487" y="10937"/>
                  <a:pt x="1624" y="11126"/>
                  <a:pt x="1383" y="11174"/>
                </a:cubicBezTo>
                <a:cubicBezTo>
                  <a:pt x="1127" y="11225"/>
                  <a:pt x="1060" y="10918"/>
                  <a:pt x="782" y="10986"/>
                </a:cubicBezTo>
                <a:cubicBezTo>
                  <a:pt x="747" y="10994"/>
                  <a:pt x="704" y="11015"/>
                  <a:pt x="676" y="11032"/>
                </a:cubicBezTo>
                <a:cubicBezTo>
                  <a:pt x="608" y="11072"/>
                  <a:pt x="552" y="11164"/>
                  <a:pt x="530" y="11238"/>
                </a:cubicBezTo>
                <a:cubicBezTo>
                  <a:pt x="498" y="11344"/>
                  <a:pt x="549" y="11426"/>
                  <a:pt x="487" y="11505"/>
                </a:cubicBezTo>
                <a:cubicBezTo>
                  <a:pt x="446" y="11557"/>
                  <a:pt x="365" y="11603"/>
                  <a:pt x="284" y="11622"/>
                </a:cubicBezTo>
                <a:cubicBezTo>
                  <a:pt x="199" y="11642"/>
                  <a:pt x="112" y="11633"/>
                  <a:pt x="57" y="11674"/>
                </a:cubicBezTo>
                <a:cubicBezTo>
                  <a:pt x="24" y="11700"/>
                  <a:pt x="-26" y="11764"/>
                  <a:pt x="17" y="11810"/>
                </a:cubicBezTo>
                <a:cubicBezTo>
                  <a:pt x="47" y="11877"/>
                  <a:pt x="152" y="11887"/>
                  <a:pt x="235" y="11914"/>
                </a:cubicBezTo>
                <a:cubicBezTo>
                  <a:pt x="347" y="11951"/>
                  <a:pt x="499" y="11999"/>
                  <a:pt x="553" y="12083"/>
                </a:cubicBezTo>
                <a:cubicBezTo>
                  <a:pt x="646" y="12230"/>
                  <a:pt x="405" y="12289"/>
                  <a:pt x="455" y="12440"/>
                </a:cubicBezTo>
                <a:cubicBezTo>
                  <a:pt x="493" y="12551"/>
                  <a:pt x="631" y="12594"/>
                  <a:pt x="684" y="12694"/>
                </a:cubicBezTo>
                <a:cubicBezTo>
                  <a:pt x="718" y="12759"/>
                  <a:pt x="716" y="12836"/>
                  <a:pt x="782" y="12875"/>
                </a:cubicBezTo>
                <a:cubicBezTo>
                  <a:pt x="881" y="12933"/>
                  <a:pt x="1183" y="12885"/>
                  <a:pt x="1317" y="12861"/>
                </a:cubicBezTo>
                <a:cubicBezTo>
                  <a:pt x="1458" y="12837"/>
                  <a:pt x="1621" y="12875"/>
                  <a:pt x="1650" y="12946"/>
                </a:cubicBezTo>
                <a:cubicBezTo>
                  <a:pt x="1669" y="12967"/>
                  <a:pt x="1661" y="12982"/>
                  <a:pt x="1658" y="13012"/>
                </a:cubicBezTo>
                <a:cubicBezTo>
                  <a:pt x="1638" y="13029"/>
                  <a:pt x="1626" y="13056"/>
                  <a:pt x="1601" y="13069"/>
                </a:cubicBezTo>
                <a:cubicBezTo>
                  <a:pt x="1485" y="13132"/>
                  <a:pt x="1300" y="13128"/>
                  <a:pt x="1171" y="13181"/>
                </a:cubicBezTo>
                <a:cubicBezTo>
                  <a:pt x="1068" y="13223"/>
                  <a:pt x="984" y="13292"/>
                  <a:pt x="871" y="13330"/>
                </a:cubicBezTo>
                <a:cubicBezTo>
                  <a:pt x="732" y="13375"/>
                  <a:pt x="478" y="13423"/>
                  <a:pt x="544" y="13602"/>
                </a:cubicBezTo>
                <a:cubicBezTo>
                  <a:pt x="586" y="13713"/>
                  <a:pt x="766" y="13736"/>
                  <a:pt x="805" y="13849"/>
                </a:cubicBezTo>
                <a:cubicBezTo>
                  <a:pt x="841" y="13952"/>
                  <a:pt x="704" y="14022"/>
                  <a:pt x="782" y="14116"/>
                </a:cubicBezTo>
                <a:cubicBezTo>
                  <a:pt x="893" y="14249"/>
                  <a:pt x="1304" y="14157"/>
                  <a:pt x="1375" y="14322"/>
                </a:cubicBezTo>
                <a:cubicBezTo>
                  <a:pt x="1451" y="14403"/>
                  <a:pt x="1338" y="14495"/>
                  <a:pt x="1286" y="14537"/>
                </a:cubicBezTo>
                <a:cubicBezTo>
                  <a:pt x="1158" y="14637"/>
                  <a:pt x="867" y="14805"/>
                  <a:pt x="985" y="15030"/>
                </a:cubicBezTo>
                <a:cubicBezTo>
                  <a:pt x="1034" y="15123"/>
                  <a:pt x="1204" y="15206"/>
                  <a:pt x="1383" y="15147"/>
                </a:cubicBezTo>
                <a:cubicBezTo>
                  <a:pt x="1445" y="15127"/>
                  <a:pt x="1492" y="15082"/>
                  <a:pt x="1546" y="15056"/>
                </a:cubicBezTo>
                <a:cubicBezTo>
                  <a:pt x="1601" y="15029"/>
                  <a:pt x="1664" y="15018"/>
                  <a:pt x="1701" y="14978"/>
                </a:cubicBezTo>
                <a:cubicBezTo>
                  <a:pt x="1740" y="14936"/>
                  <a:pt x="1766" y="14882"/>
                  <a:pt x="1822" y="14855"/>
                </a:cubicBezTo>
                <a:cubicBezTo>
                  <a:pt x="1866" y="14832"/>
                  <a:pt x="1919" y="14840"/>
                  <a:pt x="1976" y="14843"/>
                </a:cubicBezTo>
                <a:cubicBezTo>
                  <a:pt x="2012" y="14870"/>
                  <a:pt x="2061" y="14888"/>
                  <a:pt x="2082" y="14927"/>
                </a:cubicBezTo>
                <a:cubicBezTo>
                  <a:pt x="2126" y="15008"/>
                  <a:pt x="2106" y="15080"/>
                  <a:pt x="2205" y="15115"/>
                </a:cubicBezTo>
                <a:cubicBezTo>
                  <a:pt x="2262" y="15128"/>
                  <a:pt x="2317" y="15141"/>
                  <a:pt x="2374" y="15154"/>
                </a:cubicBezTo>
                <a:cubicBezTo>
                  <a:pt x="2528" y="15182"/>
                  <a:pt x="2685" y="15064"/>
                  <a:pt x="2766" y="15211"/>
                </a:cubicBezTo>
                <a:cubicBezTo>
                  <a:pt x="2805" y="15281"/>
                  <a:pt x="2763" y="15373"/>
                  <a:pt x="2789" y="15458"/>
                </a:cubicBezTo>
                <a:cubicBezTo>
                  <a:pt x="2827" y="15580"/>
                  <a:pt x="2987" y="15649"/>
                  <a:pt x="2847" y="15796"/>
                </a:cubicBezTo>
                <a:cubicBezTo>
                  <a:pt x="2783" y="15863"/>
                  <a:pt x="2619" y="15863"/>
                  <a:pt x="2569" y="15940"/>
                </a:cubicBezTo>
                <a:cubicBezTo>
                  <a:pt x="2495" y="16055"/>
                  <a:pt x="2618" y="16206"/>
                  <a:pt x="2709" y="16238"/>
                </a:cubicBezTo>
                <a:cubicBezTo>
                  <a:pt x="2909" y="16309"/>
                  <a:pt x="3149" y="16155"/>
                  <a:pt x="3359" y="16226"/>
                </a:cubicBezTo>
                <a:cubicBezTo>
                  <a:pt x="3504" y="16274"/>
                  <a:pt x="3571" y="16386"/>
                  <a:pt x="3774" y="16375"/>
                </a:cubicBezTo>
                <a:cubicBezTo>
                  <a:pt x="3801" y="16353"/>
                  <a:pt x="3841" y="16340"/>
                  <a:pt x="3863" y="16315"/>
                </a:cubicBezTo>
                <a:cubicBezTo>
                  <a:pt x="3898" y="16278"/>
                  <a:pt x="3921" y="16231"/>
                  <a:pt x="3969" y="16206"/>
                </a:cubicBezTo>
                <a:cubicBezTo>
                  <a:pt x="4036" y="16170"/>
                  <a:pt x="4135" y="16164"/>
                  <a:pt x="4204" y="16134"/>
                </a:cubicBezTo>
                <a:cubicBezTo>
                  <a:pt x="4278" y="16102"/>
                  <a:pt x="4392" y="16051"/>
                  <a:pt x="4490" y="16107"/>
                </a:cubicBezTo>
                <a:cubicBezTo>
                  <a:pt x="4612" y="16178"/>
                  <a:pt x="4587" y="16368"/>
                  <a:pt x="4717" y="16432"/>
                </a:cubicBezTo>
                <a:cubicBezTo>
                  <a:pt x="4898" y="16522"/>
                  <a:pt x="5087" y="16369"/>
                  <a:pt x="5270" y="16413"/>
                </a:cubicBezTo>
                <a:cubicBezTo>
                  <a:pt x="5423" y="16451"/>
                  <a:pt x="5447" y="16597"/>
                  <a:pt x="5613" y="16628"/>
                </a:cubicBezTo>
                <a:cubicBezTo>
                  <a:pt x="5738" y="16652"/>
                  <a:pt x="5900" y="16478"/>
                  <a:pt x="5971" y="16432"/>
                </a:cubicBezTo>
                <a:cubicBezTo>
                  <a:pt x="6009" y="16407"/>
                  <a:pt x="6096" y="16366"/>
                  <a:pt x="6157" y="16400"/>
                </a:cubicBezTo>
                <a:cubicBezTo>
                  <a:pt x="6472" y="16448"/>
                  <a:pt x="6063" y="16968"/>
                  <a:pt x="6392" y="17037"/>
                </a:cubicBezTo>
                <a:cubicBezTo>
                  <a:pt x="6492" y="17059"/>
                  <a:pt x="6591" y="16999"/>
                  <a:pt x="6653" y="16978"/>
                </a:cubicBezTo>
                <a:cubicBezTo>
                  <a:pt x="6726" y="16959"/>
                  <a:pt x="6800" y="16938"/>
                  <a:pt x="6873" y="16919"/>
                </a:cubicBezTo>
                <a:cubicBezTo>
                  <a:pt x="7017" y="16869"/>
                  <a:pt x="7108" y="16785"/>
                  <a:pt x="7191" y="16686"/>
                </a:cubicBezTo>
                <a:cubicBezTo>
                  <a:pt x="7250" y="16615"/>
                  <a:pt x="7379" y="16451"/>
                  <a:pt x="7563" y="16491"/>
                </a:cubicBezTo>
                <a:cubicBezTo>
                  <a:pt x="7741" y="16530"/>
                  <a:pt x="7780" y="16745"/>
                  <a:pt x="7873" y="16855"/>
                </a:cubicBezTo>
                <a:cubicBezTo>
                  <a:pt x="7913" y="16902"/>
                  <a:pt x="7983" y="16971"/>
                  <a:pt x="8108" y="16946"/>
                </a:cubicBezTo>
                <a:cubicBezTo>
                  <a:pt x="8208" y="16926"/>
                  <a:pt x="8261" y="16844"/>
                  <a:pt x="8307" y="16762"/>
                </a:cubicBezTo>
                <a:cubicBezTo>
                  <a:pt x="8811" y="17200"/>
                  <a:pt x="9645" y="17976"/>
                  <a:pt x="9645" y="17976"/>
                </a:cubicBezTo>
                <a:cubicBezTo>
                  <a:pt x="9645" y="17976"/>
                  <a:pt x="9976" y="18231"/>
                  <a:pt x="9976" y="18562"/>
                </a:cubicBezTo>
                <a:cubicBezTo>
                  <a:pt x="9976" y="19024"/>
                  <a:pt x="9976" y="19718"/>
                  <a:pt x="9976" y="19945"/>
                </a:cubicBezTo>
                <a:cubicBezTo>
                  <a:pt x="9976" y="20728"/>
                  <a:pt x="9275" y="21597"/>
                  <a:pt x="9275" y="21597"/>
                </a:cubicBezTo>
                <a:cubicBezTo>
                  <a:pt x="9275" y="21597"/>
                  <a:pt x="12156" y="21599"/>
                  <a:pt x="12312" y="21599"/>
                </a:cubicBezTo>
                <a:cubicBezTo>
                  <a:pt x="12136" y="21598"/>
                  <a:pt x="11551" y="20437"/>
                  <a:pt x="11551" y="19800"/>
                </a:cubicBezTo>
                <a:cubicBezTo>
                  <a:pt x="11551" y="19712"/>
                  <a:pt x="11551" y="19149"/>
                  <a:pt x="11551" y="18439"/>
                </a:cubicBezTo>
                <a:cubicBezTo>
                  <a:pt x="11551" y="18313"/>
                  <a:pt x="12770" y="17328"/>
                  <a:pt x="13727" y="16613"/>
                </a:cubicBezTo>
                <a:cubicBezTo>
                  <a:pt x="13783" y="16676"/>
                  <a:pt x="13849" y="16735"/>
                  <a:pt x="13907" y="16763"/>
                </a:cubicBezTo>
                <a:cubicBezTo>
                  <a:pt x="14005" y="16812"/>
                  <a:pt x="14097" y="16760"/>
                  <a:pt x="14159" y="16725"/>
                </a:cubicBezTo>
                <a:cubicBezTo>
                  <a:pt x="14245" y="16674"/>
                  <a:pt x="14295" y="16594"/>
                  <a:pt x="14387" y="16550"/>
                </a:cubicBezTo>
                <a:cubicBezTo>
                  <a:pt x="14448" y="16522"/>
                  <a:pt x="14510" y="16524"/>
                  <a:pt x="14591" y="16510"/>
                </a:cubicBezTo>
                <a:cubicBezTo>
                  <a:pt x="14611" y="16506"/>
                  <a:pt x="14663" y="16499"/>
                  <a:pt x="14697" y="16505"/>
                </a:cubicBezTo>
                <a:cubicBezTo>
                  <a:pt x="14793" y="16523"/>
                  <a:pt x="14859" y="16557"/>
                  <a:pt x="14883" y="16633"/>
                </a:cubicBezTo>
                <a:cubicBezTo>
                  <a:pt x="14913" y="16728"/>
                  <a:pt x="14829" y="16803"/>
                  <a:pt x="14908" y="16880"/>
                </a:cubicBezTo>
                <a:cubicBezTo>
                  <a:pt x="14952" y="16923"/>
                  <a:pt x="15088" y="16931"/>
                  <a:pt x="15169" y="16907"/>
                </a:cubicBezTo>
                <a:cubicBezTo>
                  <a:pt x="15293" y="16870"/>
                  <a:pt x="15350" y="16788"/>
                  <a:pt x="15444" y="16731"/>
                </a:cubicBezTo>
                <a:cubicBezTo>
                  <a:pt x="15470" y="16716"/>
                  <a:pt x="15502" y="16709"/>
                  <a:pt x="15527" y="16692"/>
                </a:cubicBezTo>
                <a:cubicBezTo>
                  <a:pt x="15645" y="16695"/>
                  <a:pt x="15851" y="16792"/>
                  <a:pt x="15883" y="16862"/>
                </a:cubicBezTo>
                <a:cubicBezTo>
                  <a:pt x="15908" y="16916"/>
                  <a:pt x="15860" y="16974"/>
                  <a:pt x="15883" y="17037"/>
                </a:cubicBezTo>
                <a:cubicBezTo>
                  <a:pt x="15904" y="17100"/>
                  <a:pt x="15992" y="17149"/>
                  <a:pt x="16071" y="17166"/>
                </a:cubicBezTo>
                <a:cubicBezTo>
                  <a:pt x="16166" y="17186"/>
                  <a:pt x="16249" y="17147"/>
                  <a:pt x="16298" y="17127"/>
                </a:cubicBezTo>
                <a:cubicBezTo>
                  <a:pt x="16471" y="17055"/>
                  <a:pt x="16644" y="16922"/>
                  <a:pt x="16713" y="16770"/>
                </a:cubicBezTo>
                <a:cubicBezTo>
                  <a:pt x="16744" y="16702"/>
                  <a:pt x="16713" y="16598"/>
                  <a:pt x="16747" y="16530"/>
                </a:cubicBezTo>
                <a:cubicBezTo>
                  <a:pt x="16797" y="16427"/>
                  <a:pt x="16984" y="16405"/>
                  <a:pt x="17062" y="16322"/>
                </a:cubicBezTo>
                <a:cubicBezTo>
                  <a:pt x="17111" y="16271"/>
                  <a:pt x="17151" y="16189"/>
                  <a:pt x="17234" y="16167"/>
                </a:cubicBezTo>
                <a:cubicBezTo>
                  <a:pt x="17325" y="16117"/>
                  <a:pt x="17412" y="16236"/>
                  <a:pt x="17486" y="16251"/>
                </a:cubicBezTo>
                <a:cubicBezTo>
                  <a:pt x="17591" y="16273"/>
                  <a:pt x="17682" y="16172"/>
                  <a:pt x="17778" y="16231"/>
                </a:cubicBezTo>
                <a:cubicBezTo>
                  <a:pt x="17922" y="16272"/>
                  <a:pt x="17836" y="16455"/>
                  <a:pt x="17967" y="16491"/>
                </a:cubicBezTo>
                <a:cubicBezTo>
                  <a:pt x="18062" y="16544"/>
                  <a:pt x="18188" y="16456"/>
                  <a:pt x="18225" y="16413"/>
                </a:cubicBezTo>
                <a:cubicBezTo>
                  <a:pt x="18369" y="16247"/>
                  <a:pt x="18056" y="15975"/>
                  <a:pt x="18299" y="15856"/>
                </a:cubicBezTo>
                <a:cubicBezTo>
                  <a:pt x="18497" y="15758"/>
                  <a:pt x="18746" y="15898"/>
                  <a:pt x="18975" y="15856"/>
                </a:cubicBezTo>
                <a:cubicBezTo>
                  <a:pt x="19040" y="15843"/>
                  <a:pt x="19096" y="15820"/>
                  <a:pt x="19144" y="15796"/>
                </a:cubicBezTo>
                <a:cubicBezTo>
                  <a:pt x="19197" y="15770"/>
                  <a:pt x="19246" y="15756"/>
                  <a:pt x="19267" y="15705"/>
                </a:cubicBezTo>
                <a:cubicBezTo>
                  <a:pt x="19276" y="15694"/>
                  <a:pt x="19276" y="15674"/>
                  <a:pt x="19276" y="15654"/>
                </a:cubicBezTo>
                <a:cubicBezTo>
                  <a:pt x="19224" y="15611"/>
                  <a:pt x="19177" y="15554"/>
                  <a:pt x="19096" y="15536"/>
                </a:cubicBezTo>
                <a:cubicBezTo>
                  <a:pt x="19001" y="15515"/>
                  <a:pt x="18914" y="15560"/>
                  <a:pt x="18829" y="15536"/>
                </a:cubicBezTo>
                <a:cubicBezTo>
                  <a:pt x="18781" y="15522"/>
                  <a:pt x="18759" y="15487"/>
                  <a:pt x="18723" y="15465"/>
                </a:cubicBezTo>
                <a:cubicBezTo>
                  <a:pt x="18697" y="15298"/>
                  <a:pt x="18775" y="15326"/>
                  <a:pt x="18852" y="15225"/>
                </a:cubicBezTo>
                <a:cubicBezTo>
                  <a:pt x="18884" y="15184"/>
                  <a:pt x="18876" y="15123"/>
                  <a:pt x="18901" y="15076"/>
                </a:cubicBezTo>
                <a:cubicBezTo>
                  <a:pt x="18939" y="15004"/>
                  <a:pt x="19021" y="14960"/>
                  <a:pt x="19047" y="14875"/>
                </a:cubicBezTo>
                <a:cubicBezTo>
                  <a:pt x="19079" y="14769"/>
                  <a:pt x="18936" y="14676"/>
                  <a:pt x="18909" y="14596"/>
                </a:cubicBezTo>
                <a:cubicBezTo>
                  <a:pt x="18878" y="14505"/>
                  <a:pt x="18986" y="14364"/>
                  <a:pt x="19038" y="14336"/>
                </a:cubicBezTo>
                <a:cubicBezTo>
                  <a:pt x="19188" y="14255"/>
                  <a:pt x="19464" y="14397"/>
                  <a:pt x="19648" y="14290"/>
                </a:cubicBezTo>
                <a:cubicBezTo>
                  <a:pt x="19715" y="14251"/>
                  <a:pt x="19748" y="14181"/>
                  <a:pt x="19797" y="14128"/>
                </a:cubicBezTo>
                <a:cubicBezTo>
                  <a:pt x="19848" y="14071"/>
                  <a:pt x="19948" y="14048"/>
                  <a:pt x="20000" y="13992"/>
                </a:cubicBezTo>
                <a:cubicBezTo>
                  <a:pt x="20082" y="13905"/>
                  <a:pt x="20098" y="13852"/>
                  <a:pt x="20284" y="13862"/>
                </a:cubicBezTo>
                <a:cubicBezTo>
                  <a:pt x="20307" y="13881"/>
                  <a:pt x="20345" y="13891"/>
                  <a:pt x="20364" y="13913"/>
                </a:cubicBezTo>
                <a:cubicBezTo>
                  <a:pt x="20405" y="13957"/>
                  <a:pt x="20436" y="14034"/>
                  <a:pt x="20470" y="14082"/>
                </a:cubicBezTo>
                <a:cubicBezTo>
                  <a:pt x="20504" y="14089"/>
                  <a:pt x="20534" y="14111"/>
                  <a:pt x="20584" y="14102"/>
                </a:cubicBezTo>
                <a:cubicBezTo>
                  <a:pt x="20716" y="14079"/>
                  <a:pt x="20958" y="13991"/>
                  <a:pt x="20911" y="13835"/>
                </a:cubicBezTo>
                <a:cubicBezTo>
                  <a:pt x="20883" y="13746"/>
                  <a:pt x="20730" y="13595"/>
                  <a:pt x="20633" y="13563"/>
                </a:cubicBezTo>
                <a:cubicBezTo>
                  <a:pt x="20514" y="13523"/>
                  <a:pt x="20416" y="13551"/>
                  <a:pt x="20356" y="13460"/>
                </a:cubicBezTo>
                <a:cubicBezTo>
                  <a:pt x="20335" y="13428"/>
                  <a:pt x="20327" y="13375"/>
                  <a:pt x="20341" y="13336"/>
                </a:cubicBezTo>
                <a:cubicBezTo>
                  <a:pt x="20376" y="13237"/>
                  <a:pt x="20469" y="13174"/>
                  <a:pt x="20576" y="13135"/>
                </a:cubicBezTo>
                <a:cubicBezTo>
                  <a:pt x="20664" y="13103"/>
                  <a:pt x="20760" y="13095"/>
                  <a:pt x="20796" y="13024"/>
                </a:cubicBezTo>
                <a:cubicBezTo>
                  <a:pt x="20849" y="12922"/>
                  <a:pt x="20717" y="12799"/>
                  <a:pt x="20779" y="12726"/>
                </a:cubicBezTo>
                <a:cubicBezTo>
                  <a:pt x="20805" y="12612"/>
                  <a:pt x="21085" y="12606"/>
                  <a:pt x="21211" y="12564"/>
                </a:cubicBezTo>
                <a:cubicBezTo>
                  <a:pt x="21300" y="12534"/>
                  <a:pt x="21324" y="12488"/>
                  <a:pt x="21381" y="12433"/>
                </a:cubicBezTo>
                <a:cubicBezTo>
                  <a:pt x="21375" y="12253"/>
                  <a:pt x="21127" y="12307"/>
                  <a:pt x="21146" y="12095"/>
                </a:cubicBezTo>
                <a:cubicBezTo>
                  <a:pt x="21181" y="12068"/>
                  <a:pt x="21204" y="12029"/>
                  <a:pt x="21243" y="12006"/>
                </a:cubicBezTo>
                <a:cubicBezTo>
                  <a:pt x="21334" y="11951"/>
                  <a:pt x="21358" y="11930"/>
                  <a:pt x="21430" y="11862"/>
                </a:cubicBezTo>
                <a:cubicBezTo>
                  <a:pt x="21431" y="11683"/>
                  <a:pt x="21194" y="11716"/>
                  <a:pt x="21048" y="11654"/>
                </a:cubicBezTo>
                <a:cubicBezTo>
                  <a:pt x="21015" y="11640"/>
                  <a:pt x="21000" y="11610"/>
                  <a:pt x="20974" y="11590"/>
                </a:cubicBezTo>
                <a:cubicBezTo>
                  <a:pt x="20974" y="11572"/>
                  <a:pt x="20974" y="11555"/>
                  <a:pt x="20974" y="11537"/>
                </a:cubicBezTo>
                <a:cubicBezTo>
                  <a:pt x="21002" y="11514"/>
                  <a:pt x="21021" y="11484"/>
                  <a:pt x="21057" y="11466"/>
                </a:cubicBezTo>
                <a:cubicBezTo>
                  <a:pt x="21168" y="11413"/>
                  <a:pt x="21322" y="11415"/>
                  <a:pt x="21423" y="11356"/>
                </a:cubicBezTo>
                <a:cubicBezTo>
                  <a:pt x="21495" y="11315"/>
                  <a:pt x="21574" y="11174"/>
                  <a:pt x="21504" y="11083"/>
                </a:cubicBezTo>
                <a:cubicBezTo>
                  <a:pt x="21448" y="11009"/>
                  <a:pt x="21318" y="10959"/>
                  <a:pt x="21203" y="10934"/>
                </a:cubicBezTo>
                <a:cubicBezTo>
                  <a:pt x="20983" y="10886"/>
                  <a:pt x="20840" y="11005"/>
                  <a:pt x="20690" y="11044"/>
                </a:cubicBezTo>
                <a:cubicBezTo>
                  <a:pt x="20593" y="11057"/>
                  <a:pt x="20496" y="11070"/>
                  <a:pt x="20398" y="11083"/>
                </a:cubicBezTo>
                <a:cubicBezTo>
                  <a:pt x="20326" y="11101"/>
                  <a:pt x="20194" y="11158"/>
                  <a:pt x="20089" y="11121"/>
                </a:cubicBezTo>
                <a:cubicBezTo>
                  <a:pt x="20051" y="11108"/>
                  <a:pt x="20039" y="11075"/>
                  <a:pt x="20015" y="11050"/>
                </a:cubicBezTo>
                <a:cubicBezTo>
                  <a:pt x="20022" y="10894"/>
                  <a:pt x="20237" y="10890"/>
                  <a:pt x="20332" y="10804"/>
                </a:cubicBezTo>
                <a:cubicBezTo>
                  <a:pt x="20396" y="10746"/>
                  <a:pt x="20378" y="10623"/>
                  <a:pt x="20430" y="10557"/>
                </a:cubicBezTo>
                <a:cubicBezTo>
                  <a:pt x="20491" y="10479"/>
                  <a:pt x="20614" y="10442"/>
                  <a:pt x="20682" y="10369"/>
                </a:cubicBezTo>
                <a:cubicBezTo>
                  <a:pt x="20800" y="10242"/>
                  <a:pt x="20905" y="9931"/>
                  <a:pt x="20756" y="9765"/>
                </a:cubicBezTo>
                <a:cubicBezTo>
                  <a:pt x="20696" y="9699"/>
                  <a:pt x="20530" y="9623"/>
                  <a:pt x="20356" y="9654"/>
                </a:cubicBezTo>
                <a:cubicBezTo>
                  <a:pt x="20278" y="9668"/>
                  <a:pt x="20170" y="9709"/>
                  <a:pt x="20063" y="9688"/>
                </a:cubicBezTo>
                <a:cubicBezTo>
                  <a:pt x="19964" y="9668"/>
                  <a:pt x="19869" y="9604"/>
                  <a:pt x="19820" y="9544"/>
                </a:cubicBezTo>
                <a:cubicBezTo>
                  <a:pt x="19804" y="9524"/>
                  <a:pt x="19805" y="9498"/>
                  <a:pt x="19788" y="9480"/>
                </a:cubicBezTo>
                <a:cubicBezTo>
                  <a:pt x="19802" y="9355"/>
                  <a:pt x="19965" y="9347"/>
                  <a:pt x="20063" y="9290"/>
                </a:cubicBezTo>
                <a:cubicBezTo>
                  <a:pt x="20154" y="9238"/>
                  <a:pt x="20162" y="9145"/>
                  <a:pt x="20210" y="9057"/>
                </a:cubicBezTo>
                <a:cubicBezTo>
                  <a:pt x="20248" y="8987"/>
                  <a:pt x="20323" y="8927"/>
                  <a:pt x="20349" y="8849"/>
                </a:cubicBezTo>
                <a:cubicBezTo>
                  <a:pt x="20367" y="8796"/>
                  <a:pt x="20338" y="8733"/>
                  <a:pt x="20315" y="8707"/>
                </a:cubicBezTo>
                <a:cubicBezTo>
                  <a:pt x="20282" y="8669"/>
                  <a:pt x="20121" y="8573"/>
                  <a:pt x="20023" y="8590"/>
                </a:cubicBezTo>
                <a:cubicBezTo>
                  <a:pt x="19929" y="8607"/>
                  <a:pt x="19800" y="8655"/>
                  <a:pt x="19682" y="8616"/>
                </a:cubicBezTo>
                <a:cubicBezTo>
                  <a:pt x="19551" y="8572"/>
                  <a:pt x="19540" y="8435"/>
                  <a:pt x="19396" y="8408"/>
                </a:cubicBezTo>
                <a:cubicBezTo>
                  <a:pt x="19339" y="8397"/>
                  <a:pt x="19267" y="8425"/>
                  <a:pt x="19227" y="8435"/>
                </a:cubicBezTo>
                <a:cubicBezTo>
                  <a:pt x="19110" y="8463"/>
                  <a:pt x="18998" y="8489"/>
                  <a:pt x="18884" y="8513"/>
                </a:cubicBezTo>
                <a:cubicBezTo>
                  <a:pt x="18798" y="8530"/>
                  <a:pt x="18647" y="8510"/>
                  <a:pt x="18680" y="8421"/>
                </a:cubicBezTo>
                <a:cubicBezTo>
                  <a:pt x="18716" y="8326"/>
                  <a:pt x="18917" y="8321"/>
                  <a:pt x="19015" y="8272"/>
                </a:cubicBezTo>
                <a:cubicBezTo>
                  <a:pt x="19101" y="8230"/>
                  <a:pt x="19177" y="8169"/>
                  <a:pt x="19276" y="8136"/>
                </a:cubicBezTo>
                <a:cubicBezTo>
                  <a:pt x="19349" y="8123"/>
                  <a:pt x="19421" y="8110"/>
                  <a:pt x="19494" y="8097"/>
                </a:cubicBezTo>
                <a:cubicBezTo>
                  <a:pt x="19560" y="8069"/>
                  <a:pt x="19588" y="7998"/>
                  <a:pt x="19648" y="7966"/>
                </a:cubicBezTo>
                <a:cubicBezTo>
                  <a:pt x="19707" y="7935"/>
                  <a:pt x="19811" y="7945"/>
                  <a:pt x="19869" y="7914"/>
                </a:cubicBezTo>
                <a:cubicBezTo>
                  <a:pt x="19919" y="7887"/>
                  <a:pt x="19939" y="7825"/>
                  <a:pt x="19974" y="7786"/>
                </a:cubicBezTo>
                <a:cubicBezTo>
                  <a:pt x="20058" y="7694"/>
                  <a:pt x="20177" y="7675"/>
                  <a:pt x="20178" y="7512"/>
                </a:cubicBezTo>
                <a:cubicBezTo>
                  <a:pt x="20145" y="7485"/>
                  <a:pt x="20127" y="7450"/>
                  <a:pt x="20080" y="7434"/>
                </a:cubicBezTo>
                <a:cubicBezTo>
                  <a:pt x="19906" y="7374"/>
                  <a:pt x="19754" y="7417"/>
                  <a:pt x="19771" y="7214"/>
                </a:cubicBezTo>
                <a:cubicBezTo>
                  <a:pt x="19797" y="7193"/>
                  <a:pt x="19815" y="7158"/>
                  <a:pt x="19845" y="7141"/>
                </a:cubicBezTo>
                <a:cubicBezTo>
                  <a:pt x="19901" y="7111"/>
                  <a:pt x="19996" y="7097"/>
                  <a:pt x="20055" y="7070"/>
                </a:cubicBezTo>
                <a:cubicBezTo>
                  <a:pt x="20096" y="6931"/>
                  <a:pt x="19905" y="6922"/>
                  <a:pt x="19797" y="6862"/>
                </a:cubicBezTo>
                <a:cubicBezTo>
                  <a:pt x="19769" y="6847"/>
                  <a:pt x="19755" y="6817"/>
                  <a:pt x="19731" y="6798"/>
                </a:cubicBezTo>
                <a:cubicBezTo>
                  <a:pt x="19732" y="6640"/>
                  <a:pt x="19875" y="6495"/>
                  <a:pt x="20000" y="6435"/>
                </a:cubicBezTo>
                <a:cubicBezTo>
                  <a:pt x="20065" y="6403"/>
                  <a:pt x="20143" y="6397"/>
                  <a:pt x="20203" y="6364"/>
                </a:cubicBezTo>
                <a:cubicBezTo>
                  <a:pt x="20250" y="6338"/>
                  <a:pt x="20345" y="6239"/>
                  <a:pt x="20284" y="6174"/>
                </a:cubicBezTo>
                <a:cubicBezTo>
                  <a:pt x="20236" y="6070"/>
                  <a:pt x="20002" y="6150"/>
                  <a:pt x="19894" y="6096"/>
                </a:cubicBezTo>
                <a:cubicBezTo>
                  <a:pt x="19759" y="6029"/>
                  <a:pt x="19842" y="5898"/>
                  <a:pt x="19763" y="5804"/>
                </a:cubicBezTo>
                <a:cubicBezTo>
                  <a:pt x="19685" y="5712"/>
                  <a:pt x="19435" y="5747"/>
                  <a:pt x="19348" y="5662"/>
                </a:cubicBezTo>
                <a:cubicBezTo>
                  <a:pt x="19286" y="5601"/>
                  <a:pt x="19328" y="5473"/>
                  <a:pt x="19324" y="5376"/>
                </a:cubicBezTo>
                <a:cubicBezTo>
                  <a:pt x="19322" y="5322"/>
                  <a:pt x="19289" y="5260"/>
                  <a:pt x="19333" y="5221"/>
                </a:cubicBezTo>
                <a:cubicBezTo>
                  <a:pt x="19369" y="5147"/>
                  <a:pt x="19504" y="5176"/>
                  <a:pt x="19608" y="5155"/>
                </a:cubicBezTo>
                <a:cubicBezTo>
                  <a:pt x="19732" y="5129"/>
                  <a:pt x="19829" y="5087"/>
                  <a:pt x="19886" y="5006"/>
                </a:cubicBezTo>
                <a:cubicBezTo>
                  <a:pt x="19908" y="4973"/>
                  <a:pt x="19942" y="4888"/>
                  <a:pt x="19900" y="4844"/>
                </a:cubicBezTo>
                <a:cubicBezTo>
                  <a:pt x="19856" y="4743"/>
                  <a:pt x="19645" y="4794"/>
                  <a:pt x="19600" y="4661"/>
                </a:cubicBezTo>
                <a:cubicBezTo>
                  <a:pt x="19559" y="4540"/>
                  <a:pt x="19793" y="4409"/>
                  <a:pt x="19706" y="4220"/>
                </a:cubicBezTo>
                <a:cubicBezTo>
                  <a:pt x="19669" y="4140"/>
                  <a:pt x="19571" y="4119"/>
                  <a:pt x="19494" y="4071"/>
                </a:cubicBezTo>
                <a:cubicBezTo>
                  <a:pt x="19311" y="4076"/>
                  <a:pt x="19342" y="4233"/>
                  <a:pt x="19178" y="4259"/>
                </a:cubicBezTo>
                <a:cubicBezTo>
                  <a:pt x="19016" y="4284"/>
                  <a:pt x="18946" y="4083"/>
                  <a:pt x="18812" y="4057"/>
                </a:cubicBezTo>
                <a:cubicBezTo>
                  <a:pt x="18693" y="4034"/>
                  <a:pt x="18536" y="4154"/>
                  <a:pt x="18428" y="4078"/>
                </a:cubicBezTo>
                <a:cubicBezTo>
                  <a:pt x="18300" y="4042"/>
                  <a:pt x="18371" y="3914"/>
                  <a:pt x="18331" y="3806"/>
                </a:cubicBezTo>
                <a:cubicBezTo>
                  <a:pt x="18320" y="3777"/>
                  <a:pt x="18291" y="3756"/>
                  <a:pt x="18274" y="3733"/>
                </a:cubicBezTo>
                <a:cubicBezTo>
                  <a:pt x="18073" y="3697"/>
                  <a:pt x="17900" y="3831"/>
                  <a:pt x="17818" y="3934"/>
                </a:cubicBezTo>
                <a:cubicBezTo>
                  <a:pt x="17747" y="4025"/>
                  <a:pt x="17715" y="4124"/>
                  <a:pt x="17543" y="4117"/>
                </a:cubicBezTo>
                <a:cubicBezTo>
                  <a:pt x="17504" y="4086"/>
                  <a:pt x="17455" y="4066"/>
                  <a:pt x="17429" y="4025"/>
                </a:cubicBezTo>
                <a:cubicBezTo>
                  <a:pt x="17175" y="3638"/>
                  <a:pt x="17816" y="3597"/>
                  <a:pt x="17950" y="3363"/>
                </a:cubicBezTo>
                <a:cubicBezTo>
                  <a:pt x="18043" y="3198"/>
                  <a:pt x="17875" y="3120"/>
                  <a:pt x="17844" y="2999"/>
                </a:cubicBezTo>
                <a:cubicBezTo>
                  <a:pt x="17832" y="2953"/>
                  <a:pt x="17869" y="2904"/>
                  <a:pt x="17884" y="2876"/>
                </a:cubicBezTo>
                <a:cubicBezTo>
                  <a:pt x="17926" y="2796"/>
                  <a:pt x="17963" y="2687"/>
                  <a:pt x="17909" y="2603"/>
                </a:cubicBezTo>
                <a:cubicBezTo>
                  <a:pt x="17892" y="2575"/>
                  <a:pt x="17877" y="2547"/>
                  <a:pt x="17844" y="2532"/>
                </a:cubicBezTo>
                <a:cubicBezTo>
                  <a:pt x="17709" y="2474"/>
                  <a:pt x="17609" y="2576"/>
                  <a:pt x="17552" y="2624"/>
                </a:cubicBezTo>
                <a:cubicBezTo>
                  <a:pt x="17512" y="2657"/>
                  <a:pt x="17458" y="2687"/>
                  <a:pt x="17397" y="2701"/>
                </a:cubicBezTo>
                <a:cubicBezTo>
                  <a:pt x="17350" y="2713"/>
                  <a:pt x="17317" y="2708"/>
                  <a:pt x="17283" y="2727"/>
                </a:cubicBezTo>
                <a:cubicBezTo>
                  <a:pt x="17212" y="2767"/>
                  <a:pt x="17207" y="2853"/>
                  <a:pt x="17111" y="2876"/>
                </a:cubicBezTo>
                <a:cubicBezTo>
                  <a:pt x="17078" y="2894"/>
                  <a:pt x="17010" y="2890"/>
                  <a:pt x="16973" y="2876"/>
                </a:cubicBezTo>
                <a:cubicBezTo>
                  <a:pt x="16909" y="2850"/>
                  <a:pt x="16868" y="2791"/>
                  <a:pt x="16795" y="2772"/>
                </a:cubicBezTo>
                <a:cubicBezTo>
                  <a:pt x="16728" y="2770"/>
                  <a:pt x="16660" y="2768"/>
                  <a:pt x="16592" y="2766"/>
                </a:cubicBezTo>
                <a:cubicBezTo>
                  <a:pt x="16545" y="2756"/>
                  <a:pt x="16513" y="2732"/>
                  <a:pt x="16478" y="2713"/>
                </a:cubicBezTo>
                <a:cubicBezTo>
                  <a:pt x="16451" y="2618"/>
                  <a:pt x="16475" y="2530"/>
                  <a:pt x="16526" y="2461"/>
                </a:cubicBezTo>
                <a:cubicBezTo>
                  <a:pt x="16559" y="2418"/>
                  <a:pt x="16625" y="2348"/>
                  <a:pt x="16584" y="2267"/>
                </a:cubicBezTo>
                <a:cubicBezTo>
                  <a:pt x="16547" y="2194"/>
                  <a:pt x="16449" y="2144"/>
                  <a:pt x="16346" y="2123"/>
                </a:cubicBezTo>
                <a:cubicBezTo>
                  <a:pt x="16283" y="2110"/>
                  <a:pt x="16232" y="2121"/>
                  <a:pt x="16185" y="2098"/>
                </a:cubicBezTo>
                <a:cubicBezTo>
                  <a:pt x="16118" y="2065"/>
                  <a:pt x="16116" y="2001"/>
                  <a:pt x="16080" y="1942"/>
                </a:cubicBezTo>
                <a:cubicBezTo>
                  <a:pt x="16012" y="1834"/>
                  <a:pt x="15839" y="1731"/>
                  <a:pt x="15982" y="1584"/>
                </a:cubicBezTo>
                <a:cubicBezTo>
                  <a:pt x="16067" y="1497"/>
                  <a:pt x="16221" y="1541"/>
                  <a:pt x="16315" y="1488"/>
                </a:cubicBezTo>
                <a:cubicBezTo>
                  <a:pt x="16329" y="1479"/>
                  <a:pt x="16334" y="1459"/>
                  <a:pt x="16346" y="1449"/>
                </a:cubicBezTo>
                <a:cubicBezTo>
                  <a:pt x="16345" y="1308"/>
                  <a:pt x="16182" y="1228"/>
                  <a:pt x="16071" y="1170"/>
                </a:cubicBezTo>
                <a:cubicBezTo>
                  <a:pt x="16035" y="1151"/>
                  <a:pt x="15973" y="1108"/>
                  <a:pt x="15900" y="1124"/>
                </a:cubicBezTo>
                <a:cubicBezTo>
                  <a:pt x="15810" y="1143"/>
                  <a:pt x="15768" y="1215"/>
                  <a:pt x="15679" y="1234"/>
                </a:cubicBezTo>
                <a:cubicBezTo>
                  <a:pt x="15543" y="1263"/>
                  <a:pt x="15377" y="1155"/>
                  <a:pt x="15224" y="1156"/>
                </a:cubicBezTo>
                <a:cubicBezTo>
                  <a:pt x="15203" y="1173"/>
                  <a:pt x="15170" y="1182"/>
                  <a:pt x="15152" y="1202"/>
                </a:cubicBezTo>
                <a:cubicBezTo>
                  <a:pt x="15113" y="1245"/>
                  <a:pt x="15093" y="1302"/>
                  <a:pt x="15038" y="1332"/>
                </a:cubicBezTo>
                <a:cubicBezTo>
                  <a:pt x="15005" y="1349"/>
                  <a:pt x="14944" y="1355"/>
                  <a:pt x="14900" y="1344"/>
                </a:cubicBezTo>
                <a:cubicBezTo>
                  <a:pt x="14721" y="1297"/>
                  <a:pt x="14723" y="1134"/>
                  <a:pt x="14786" y="994"/>
                </a:cubicBezTo>
                <a:cubicBezTo>
                  <a:pt x="14798" y="967"/>
                  <a:pt x="14816" y="916"/>
                  <a:pt x="14802" y="877"/>
                </a:cubicBezTo>
                <a:cubicBezTo>
                  <a:pt x="14781" y="815"/>
                  <a:pt x="14716" y="751"/>
                  <a:pt x="14680" y="695"/>
                </a:cubicBezTo>
                <a:cubicBezTo>
                  <a:pt x="14616" y="597"/>
                  <a:pt x="14568" y="511"/>
                  <a:pt x="14445" y="461"/>
                </a:cubicBezTo>
                <a:cubicBezTo>
                  <a:pt x="14405" y="446"/>
                  <a:pt x="14318" y="428"/>
                  <a:pt x="14273" y="454"/>
                </a:cubicBezTo>
                <a:cubicBezTo>
                  <a:pt x="14150" y="490"/>
                  <a:pt x="14245" y="677"/>
                  <a:pt x="14087" y="715"/>
                </a:cubicBezTo>
                <a:cubicBezTo>
                  <a:pt x="14039" y="740"/>
                  <a:pt x="13955" y="721"/>
                  <a:pt x="13915" y="701"/>
                </a:cubicBezTo>
                <a:cubicBezTo>
                  <a:pt x="13864" y="676"/>
                  <a:pt x="13828" y="629"/>
                  <a:pt x="13777" y="603"/>
                </a:cubicBezTo>
                <a:cubicBezTo>
                  <a:pt x="13583" y="506"/>
                  <a:pt x="13180" y="500"/>
                  <a:pt x="13199" y="740"/>
                </a:cubicBezTo>
                <a:cubicBezTo>
                  <a:pt x="13212" y="750"/>
                  <a:pt x="13220" y="770"/>
                  <a:pt x="13233" y="779"/>
                </a:cubicBezTo>
                <a:cubicBezTo>
                  <a:pt x="13274" y="806"/>
                  <a:pt x="13333" y="809"/>
                  <a:pt x="13379" y="831"/>
                </a:cubicBezTo>
                <a:cubicBezTo>
                  <a:pt x="13410" y="847"/>
                  <a:pt x="13429" y="873"/>
                  <a:pt x="13460" y="889"/>
                </a:cubicBezTo>
                <a:cubicBezTo>
                  <a:pt x="13473" y="933"/>
                  <a:pt x="13480" y="958"/>
                  <a:pt x="13477" y="1007"/>
                </a:cubicBezTo>
                <a:cubicBezTo>
                  <a:pt x="13434" y="1043"/>
                  <a:pt x="13412" y="1080"/>
                  <a:pt x="13345" y="1097"/>
                </a:cubicBezTo>
                <a:cubicBezTo>
                  <a:pt x="13281" y="1113"/>
                  <a:pt x="13191" y="1095"/>
                  <a:pt x="13136" y="1117"/>
                </a:cubicBezTo>
                <a:cubicBezTo>
                  <a:pt x="13114" y="1135"/>
                  <a:pt x="13092" y="1152"/>
                  <a:pt x="13070" y="1170"/>
                </a:cubicBezTo>
                <a:cubicBezTo>
                  <a:pt x="13047" y="1183"/>
                  <a:pt x="13018" y="1188"/>
                  <a:pt x="12996" y="1202"/>
                </a:cubicBezTo>
                <a:cubicBezTo>
                  <a:pt x="12787" y="1196"/>
                  <a:pt x="12751" y="1051"/>
                  <a:pt x="12526" y="1065"/>
                </a:cubicBezTo>
                <a:cubicBezTo>
                  <a:pt x="12507" y="1076"/>
                  <a:pt x="12487" y="1086"/>
                  <a:pt x="12468" y="1097"/>
                </a:cubicBezTo>
                <a:cubicBezTo>
                  <a:pt x="12416" y="1158"/>
                  <a:pt x="12434" y="1275"/>
                  <a:pt x="12377" y="1337"/>
                </a:cubicBezTo>
                <a:cubicBezTo>
                  <a:pt x="12349" y="1368"/>
                  <a:pt x="12267" y="1407"/>
                  <a:pt x="12183" y="1389"/>
                </a:cubicBezTo>
                <a:cubicBezTo>
                  <a:pt x="12147" y="1382"/>
                  <a:pt x="12104" y="1351"/>
                  <a:pt x="12045" y="1364"/>
                </a:cubicBezTo>
                <a:cubicBezTo>
                  <a:pt x="11986" y="1377"/>
                  <a:pt x="11955" y="1430"/>
                  <a:pt x="11899" y="1449"/>
                </a:cubicBezTo>
                <a:cubicBezTo>
                  <a:pt x="11796" y="1482"/>
                  <a:pt x="11667" y="1415"/>
                  <a:pt x="11630" y="1371"/>
                </a:cubicBezTo>
                <a:cubicBezTo>
                  <a:pt x="11494" y="1210"/>
                  <a:pt x="11773" y="1107"/>
                  <a:pt x="11736" y="962"/>
                </a:cubicBezTo>
                <a:cubicBezTo>
                  <a:pt x="11722" y="907"/>
                  <a:pt x="11689" y="885"/>
                  <a:pt x="11655" y="850"/>
                </a:cubicBezTo>
                <a:cubicBezTo>
                  <a:pt x="11429" y="841"/>
                  <a:pt x="11409" y="1030"/>
                  <a:pt x="11143" y="1019"/>
                </a:cubicBezTo>
                <a:cubicBezTo>
                  <a:pt x="11101" y="988"/>
                  <a:pt x="11051" y="976"/>
                  <a:pt x="11028" y="928"/>
                </a:cubicBezTo>
                <a:cubicBezTo>
                  <a:pt x="11010" y="890"/>
                  <a:pt x="11038" y="836"/>
                  <a:pt x="11020" y="793"/>
                </a:cubicBezTo>
                <a:cubicBezTo>
                  <a:pt x="11012" y="773"/>
                  <a:pt x="10984" y="757"/>
                  <a:pt x="10971" y="740"/>
                </a:cubicBezTo>
                <a:cubicBezTo>
                  <a:pt x="10582" y="661"/>
                  <a:pt x="10663" y="935"/>
                  <a:pt x="10427" y="1012"/>
                </a:cubicBezTo>
                <a:cubicBezTo>
                  <a:pt x="10354" y="1036"/>
                  <a:pt x="10272" y="1017"/>
                  <a:pt x="10183" y="1033"/>
                </a:cubicBezTo>
                <a:cubicBezTo>
                  <a:pt x="10082" y="1050"/>
                  <a:pt x="9895" y="1094"/>
                  <a:pt x="9800" y="1046"/>
                </a:cubicBezTo>
                <a:cubicBezTo>
                  <a:pt x="9719" y="1006"/>
                  <a:pt x="9715" y="891"/>
                  <a:pt x="9630" y="857"/>
                </a:cubicBezTo>
                <a:cubicBezTo>
                  <a:pt x="9563" y="853"/>
                  <a:pt x="9495" y="849"/>
                  <a:pt x="9427" y="845"/>
                </a:cubicBezTo>
                <a:cubicBezTo>
                  <a:pt x="9377" y="834"/>
                  <a:pt x="9351" y="800"/>
                  <a:pt x="9313" y="779"/>
                </a:cubicBezTo>
                <a:cubicBezTo>
                  <a:pt x="9306" y="752"/>
                  <a:pt x="9282" y="710"/>
                  <a:pt x="9296" y="669"/>
                </a:cubicBezTo>
                <a:cubicBezTo>
                  <a:pt x="9306" y="639"/>
                  <a:pt x="9340" y="607"/>
                  <a:pt x="9353" y="578"/>
                </a:cubicBezTo>
                <a:cubicBezTo>
                  <a:pt x="9388" y="500"/>
                  <a:pt x="9324" y="409"/>
                  <a:pt x="9256" y="390"/>
                </a:cubicBezTo>
                <a:cubicBezTo>
                  <a:pt x="9145" y="337"/>
                  <a:pt x="9007" y="506"/>
                  <a:pt x="8881" y="429"/>
                </a:cubicBezTo>
                <a:cubicBezTo>
                  <a:pt x="8823" y="412"/>
                  <a:pt x="8763" y="343"/>
                  <a:pt x="8783" y="267"/>
                </a:cubicBezTo>
                <a:cubicBezTo>
                  <a:pt x="8790" y="241"/>
                  <a:pt x="8811" y="197"/>
                  <a:pt x="8800" y="162"/>
                </a:cubicBezTo>
                <a:cubicBezTo>
                  <a:pt x="8767" y="52"/>
                  <a:pt x="8635" y="-1"/>
                  <a:pt x="8459" y="0"/>
                </a:cubicBezTo>
                <a:close/>
                <a:moveTo>
                  <a:pt x="9783" y="16089"/>
                </a:moveTo>
                <a:cubicBezTo>
                  <a:pt x="9851" y="16101"/>
                  <a:pt x="9914" y="16135"/>
                  <a:pt x="9976" y="16175"/>
                </a:cubicBezTo>
                <a:cubicBezTo>
                  <a:pt x="9976" y="16474"/>
                  <a:pt x="9976" y="16799"/>
                  <a:pt x="9976" y="17097"/>
                </a:cubicBezTo>
                <a:cubicBezTo>
                  <a:pt x="9976" y="17096"/>
                  <a:pt x="9882" y="17286"/>
                  <a:pt x="9671" y="17127"/>
                </a:cubicBezTo>
                <a:cubicBezTo>
                  <a:pt x="9541" y="17029"/>
                  <a:pt x="8872" y="16498"/>
                  <a:pt x="8804" y="16444"/>
                </a:cubicBezTo>
                <a:cubicBezTo>
                  <a:pt x="8867" y="16377"/>
                  <a:pt x="8923" y="16299"/>
                  <a:pt x="9020" y="16270"/>
                </a:cubicBezTo>
                <a:cubicBezTo>
                  <a:pt x="9144" y="16233"/>
                  <a:pt x="9233" y="16324"/>
                  <a:pt x="9361" y="16297"/>
                </a:cubicBezTo>
                <a:cubicBezTo>
                  <a:pt x="9503" y="16267"/>
                  <a:pt x="9621" y="16059"/>
                  <a:pt x="9783" y="16089"/>
                </a:cubicBezTo>
                <a:close/>
                <a:moveTo>
                  <a:pt x="12111" y="16270"/>
                </a:moveTo>
                <a:cubicBezTo>
                  <a:pt x="12207" y="16287"/>
                  <a:pt x="12265" y="16333"/>
                  <a:pt x="12337" y="16368"/>
                </a:cubicBezTo>
                <a:cubicBezTo>
                  <a:pt x="12474" y="16434"/>
                  <a:pt x="12782" y="16524"/>
                  <a:pt x="13025" y="16479"/>
                </a:cubicBezTo>
                <a:lnTo>
                  <a:pt x="11863" y="17379"/>
                </a:lnTo>
                <a:cubicBezTo>
                  <a:pt x="11863" y="17379"/>
                  <a:pt x="11551" y="17522"/>
                  <a:pt x="11551" y="17276"/>
                </a:cubicBezTo>
                <a:cubicBezTo>
                  <a:pt x="11551" y="16969"/>
                  <a:pt x="11551" y="16667"/>
                  <a:pt x="11551" y="16388"/>
                </a:cubicBezTo>
                <a:cubicBezTo>
                  <a:pt x="11678" y="16360"/>
                  <a:pt x="11794" y="16339"/>
                  <a:pt x="11916" y="16304"/>
                </a:cubicBezTo>
                <a:cubicBezTo>
                  <a:pt x="11961" y="16290"/>
                  <a:pt x="12043" y="16258"/>
                  <a:pt x="12111" y="16270"/>
                </a:cubicBezTo>
                <a:close/>
              </a:path>
            </a:pathLst>
          </a:cu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396" name="Tomato"/>
          <p:cNvSpPr/>
          <p:nvPr/>
        </p:nvSpPr>
        <p:spPr>
          <a:xfrm>
            <a:off x="15125699" y="3606800"/>
            <a:ext cx="5181536" cy="5181628"/>
          </a:xfrm>
          <a:custGeom>
            <a:avLst/>
            <a:gdLst/>
            <a:ahLst/>
            <a:cxnLst>
              <a:cxn ang="0">
                <a:pos x="wd2" y="hd2"/>
              </a:cxn>
              <a:cxn ang="5400000">
                <a:pos x="wd2" y="hd2"/>
              </a:cxn>
              <a:cxn ang="10800000">
                <a:pos x="wd2" y="hd2"/>
              </a:cxn>
              <a:cxn ang="16200000">
                <a:pos x="wd2" y="hd2"/>
              </a:cxn>
            </a:cxnLst>
            <a:rect l="0" t="0" r="r" b="b"/>
            <a:pathLst>
              <a:path w="20698" h="21249" fill="norm" stroke="1" extrusionOk="0">
                <a:moveTo>
                  <a:pt x="8656" y="2"/>
                </a:moveTo>
                <a:cubicBezTo>
                  <a:pt x="8618" y="-4"/>
                  <a:pt x="8578" y="1"/>
                  <a:pt x="8540" y="17"/>
                </a:cubicBezTo>
                <a:cubicBezTo>
                  <a:pt x="8452" y="56"/>
                  <a:pt x="8326" y="112"/>
                  <a:pt x="8207" y="170"/>
                </a:cubicBezTo>
                <a:cubicBezTo>
                  <a:pt x="8100" y="222"/>
                  <a:pt x="8047" y="360"/>
                  <a:pt x="8108" y="464"/>
                </a:cubicBezTo>
                <a:cubicBezTo>
                  <a:pt x="8843" y="1722"/>
                  <a:pt x="9036" y="2926"/>
                  <a:pt x="9038" y="3841"/>
                </a:cubicBezTo>
                <a:cubicBezTo>
                  <a:pt x="8468" y="2976"/>
                  <a:pt x="7566" y="1975"/>
                  <a:pt x="6418" y="1953"/>
                </a:cubicBezTo>
                <a:cubicBezTo>
                  <a:pt x="6324" y="1951"/>
                  <a:pt x="6278" y="2070"/>
                  <a:pt x="6345" y="2137"/>
                </a:cubicBezTo>
                <a:cubicBezTo>
                  <a:pt x="6985" y="2781"/>
                  <a:pt x="7303" y="3689"/>
                  <a:pt x="7464" y="4603"/>
                </a:cubicBezTo>
                <a:cubicBezTo>
                  <a:pt x="4347" y="3944"/>
                  <a:pt x="-304" y="4109"/>
                  <a:pt x="16" y="11107"/>
                </a:cubicBezTo>
                <a:cubicBezTo>
                  <a:pt x="495" y="21596"/>
                  <a:pt x="8595" y="21153"/>
                  <a:pt x="10519" y="21242"/>
                </a:cubicBezTo>
                <a:cubicBezTo>
                  <a:pt x="12443" y="21331"/>
                  <a:pt x="19865" y="20589"/>
                  <a:pt x="20631" y="12563"/>
                </a:cubicBezTo>
                <a:cubicBezTo>
                  <a:pt x="21296" y="5600"/>
                  <a:pt x="16912" y="3467"/>
                  <a:pt x="12668" y="4483"/>
                </a:cubicBezTo>
                <a:cubicBezTo>
                  <a:pt x="12823" y="4101"/>
                  <a:pt x="13011" y="3731"/>
                  <a:pt x="13231" y="3465"/>
                </a:cubicBezTo>
                <a:cubicBezTo>
                  <a:pt x="13304" y="3378"/>
                  <a:pt x="13234" y="3243"/>
                  <a:pt x="13123" y="3258"/>
                </a:cubicBezTo>
                <a:cubicBezTo>
                  <a:pt x="12523" y="3336"/>
                  <a:pt x="11887" y="3593"/>
                  <a:pt x="11331" y="3887"/>
                </a:cubicBezTo>
                <a:cubicBezTo>
                  <a:pt x="11390" y="3524"/>
                  <a:pt x="11599" y="3153"/>
                  <a:pt x="12143" y="2942"/>
                </a:cubicBezTo>
                <a:cubicBezTo>
                  <a:pt x="13254" y="2513"/>
                  <a:pt x="13765" y="1559"/>
                  <a:pt x="13842" y="751"/>
                </a:cubicBezTo>
                <a:cubicBezTo>
                  <a:pt x="13849" y="678"/>
                  <a:pt x="13754" y="650"/>
                  <a:pt x="13723" y="716"/>
                </a:cubicBezTo>
                <a:cubicBezTo>
                  <a:pt x="13387" y="1423"/>
                  <a:pt x="12493" y="1792"/>
                  <a:pt x="11811" y="1908"/>
                </a:cubicBezTo>
                <a:cubicBezTo>
                  <a:pt x="11120" y="2026"/>
                  <a:pt x="10700" y="2445"/>
                  <a:pt x="10443" y="2918"/>
                </a:cubicBezTo>
                <a:cubicBezTo>
                  <a:pt x="9942" y="1213"/>
                  <a:pt x="9063" y="327"/>
                  <a:pt x="8763" y="54"/>
                </a:cubicBezTo>
                <a:cubicBezTo>
                  <a:pt x="8732" y="26"/>
                  <a:pt x="8695" y="9"/>
                  <a:pt x="8656" y="2"/>
                </a:cubicBezTo>
                <a:close/>
              </a:path>
            </a:pathLst>
          </a:custGeom>
          <a:solidFill>
            <a:schemeClr val="accent6"/>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Open Book"/>
          <p:cNvSpPr/>
          <p:nvPr/>
        </p:nvSpPr>
        <p:spPr>
          <a:xfrm>
            <a:off x="4673600" y="3606800"/>
            <a:ext cx="6218257" cy="57572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929292"/>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1" name="Volleyball"/>
          <p:cNvSpPr/>
          <p:nvPr/>
        </p:nvSpPr>
        <p:spPr>
          <a:xfrm>
            <a:off x="15125699" y="3606800"/>
            <a:ext cx="5221300" cy="5219418"/>
          </a:xfrm>
          <a:custGeom>
            <a:avLst/>
            <a:gdLst/>
            <a:ahLst/>
            <a:cxnLst>
              <a:cxn ang="0">
                <a:pos x="wd2" y="hd2"/>
              </a:cxn>
              <a:cxn ang="5400000">
                <a:pos x="wd2" y="hd2"/>
              </a:cxn>
              <a:cxn ang="10800000">
                <a:pos x="wd2" y="hd2"/>
              </a:cxn>
              <a:cxn ang="16200000">
                <a:pos x="wd2" y="hd2"/>
              </a:cxn>
            </a:cxnLst>
            <a:rect l="0" t="0" r="r" b="b"/>
            <a:pathLst>
              <a:path w="20670" h="21588" fill="norm" stroke="1" extrusionOk="0">
                <a:moveTo>
                  <a:pt x="10142" y="2"/>
                </a:moveTo>
                <a:cubicBezTo>
                  <a:pt x="7100" y="63"/>
                  <a:pt x="4167" y="1527"/>
                  <a:pt x="2227" y="4095"/>
                </a:cubicBezTo>
                <a:cubicBezTo>
                  <a:pt x="2086" y="4285"/>
                  <a:pt x="2081" y="4546"/>
                  <a:pt x="2206" y="4747"/>
                </a:cubicBezTo>
                <a:cubicBezTo>
                  <a:pt x="2954" y="5915"/>
                  <a:pt x="4001" y="6710"/>
                  <a:pt x="4484" y="7036"/>
                </a:cubicBezTo>
                <a:cubicBezTo>
                  <a:pt x="4614" y="7123"/>
                  <a:pt x="4785" y="7057"/>
                  <a:pt x="4832" y="6910"/>
                </a:cubicBezTo>
                <a:cubicBezTo>
                  <a:pt x="5753" y="3905"/>
                  <a:pt x="7756" y="1585"/>
                  <a:pt x="10383" y="488"/>
                </a:cubicBezTo>
                <a:cubicBezTo>
                  <a:pt x="10523" y="428"/>
                  <a:pt x="10658" y="374"/>
                  <a:pt x="10799" y="325"/>
                </a:cubicBezTo>
                <a:cubicBezTo>
                  <a:pt x="10960" y="265"/>
                  <a:pt x="10923" y="20"/>
                  <a:pt x="10752" y="9"/>
                </a:cubicBezTo>
                <a:cubicBezTo>
                  <a:pt x="10548" y="0"/>
                  <a:pt x="10345" y="-2"/>
                  <a:pt x="10142" y="2"/>
                </a:cubicBezTo>
                <a:close/>
                <a:moveTo>
                  <a:pt x="13159" y="447"/>
                </a:moveTo>
                <a:cubicBezTo>
                  <a:pt x="13031" y="433"/>
                  <a:pt x="12903" y="432"/>
                  <a:pt x="12775" y="449"/>
                </a:cubicBezTo>
                <a:cubicBezTo>
                  <a:pt x="12026" y="536"/>
                  <a:pt x="11293" y="731"/>
                  <a:pt x="10586" y="1024"/>
                </a:cubicBezTo>
                <a:cubicBezTo>
                  <a:pt x="8063" y="2079"/>
                  <a:pt x="6154" y="4340"/>
                  <a:pt x="5307" y="7263"/>
                </a:cubicBezTo>
                <a:cubicBezTo>
                  <a:pt x="5270" y="7399"/>
                  <a:pt x="5332" y="7540"/>
                  <a:pt x="5451" y="7594"/>
                </a:cubicBezTo>
                <a:cubicBezTo>
                  <a:pt x="6793" y="8247"/>
                  <a:pt x="8333" y="8518"/>
                  <a:pt x="9785" y="8355"/>
                </a:cubicBezTo>
                <a:cubicBezTo>
                  <a:pt x="9977" y="8333"/>
                  <a:pt x="10138" y="8199"/>
                  <a:pt x="10206" y="8014"/>
                </a:cubicBezTo>
                <a:cubicBezTo>
                  <a:pt x="10876" y="6145"/>
                  <a:pt x="12234" y="4492"/>
                  <a:pt x="13893" y="3546"/>
                </a:cubicBezTo>
                <a:cubicBezTo>
                  <a:pt x="14762" y="3052"/>
                  <a:pt x="15699" y="2731"/>
                  <a:pt x="16645" y="2595"/>
                </a:cubicBezTo>
                <a:cubicBezTo>
                  <a:pt x="16780" y="2573"/>
                  <a:pt x="16826" y="2395"/>
                  <a:pt x="16717" y="2308"/>
                </a:cubicBezTo>
                <a:cubicBezTo>
                  <a:pt x="16186" y="1873"/>
                  <a:pt x="15610" y="1487"/>
                  <a:pt x="14986" y="1155"/>
                </a:cubicBezTo>
                <a:cubicBezTo>
                  <a:pt x="14512" y="905"/>
                  <a:pt x="14023" y="699"/>
                  <a:pt x="13534" y="530"/>
                </a:cubicBezTo>
                <a:cubicBezTo>
                  <a:pt x="13412" y="489"/>
                  <a:pt x="13286" y="461"/>
                  <a:pt x="13159" y="447"/>
                </a:cubicBezTo>
                <a:close/>
                <a:moveTo>
                  <a:pt x="17175" y="3123"/>
                </a:moveTo>
                <a:cubicBezTo>
                  <a:pt x="16140" y="3210"/>
                  <a:pt x="15110" y="3524"/>
                  <a:pt x="14163" y="4062"/>
                </a:cubicBezTo>
                <a:cubicBezTo>
                  <a:pt x="14148" y="4073"/>
                  <a:pt x="14132" y="4084"/>
                  <a:pt x="14111" y="4089"/>
                </a:cubicBezTo>
                <a:cubicBezTo>
                  <a:pt x="14023" y="4144"/>
                  <a:pt x="14008" y="4270"/>
                  <a:pt x="14080" y="4346"/>
                </a:cubicBezTo>
                <a:cubicBezTo>
                  <a:pt x="17019" y="7351"/>
                  <a:pt x="18424" y="11235"/>
                  <a:pt x="17945" y="15071"/>
                </a:cubicBezTo>
                <a:cubicBezTo>
                  <a:pt x="17784" y="16370"/>
                  <a:pt x="17419" y="17604"/>
                  <a:pt x="16863" y="18767"/>
                </a:cubicBezTo>
                <a:cubicBezTo>
                  <a:pt x="16785" y="18924"/>
                  <a:pt x="16972" y="19078"/>
                  <a:pt x="17102" y="18964"/>
                </a:cubicBezTo>
                <a:cubicBezTo>
                  <a:pt x="18095" y="18067"/>
                  <a:pt x="18938" y="16958"/>
                  <a:pt x="19568" y="15659"/>
                </a:cubicBezTo>
                <a:cubicBezTo>
                  <a:pt x="21570" y="11496"/>
                  <a:pt x="20753" y="6617"/>
                  <a:pt x="17861" y="3405"/>
                </a:cubicBezTo>
                <a:cubicBezTo>
                  <a:pt x="17684" y="3210"/>
                  <a:pt x="17430" y="3107"/>
                  <a:pt x="17175" y="3123"/>
                </a:cubicBezTo>
                <a:close/>
                <a:moveTo>
                  <a:pt x="13445" y="4641"/>
                </a:moveTo>
                <a:cubicBezTo>
                  <a:pt x="13363" y="4637"/>
                  <a:pt x="13280" y="4662"/>
                  <a:pt x="13212" y="4720"/>
                </a:cubicBezTo>
                <a:cubicBezTo>
                  <a:pt x="12193" y="5545"/>
                  <a:pt x="11365" y="6659"/>
                  <a:pt x="10856" y="7898"/>
                </a:cubicBezTo>
                <a:cubicBezTo>
                  <a:pt x="10788" y="8056"/>
                  <a:pt x="10815" y="8241"/>
                  <a:pt x="10924" y="8377"/>
                </a:cubicBezTo>
                <a:cubicBezTo>
                  <a:pt x="12432" y="10247"/>
                  <a:pt x="13206" y="12637"/>
                  <a:pt x="13102" y="15153"/>
                </a:cubicBezTo>
                <a:cubicBezTo>
                  <a:pt x="13008" y="17462"/>
                  <a:pt x="12167" y="19647"/>
                  <a:pt x="10747" y="21321"/>
                </a:cubicBezTo>
                <a:cubicBezTo>
                  <a:pt x="10653" y="21429"/>
                  <a:pt x="10731" y="21598"/>
                  <a:pt x="10872" y="21587"/>
                </a:cubicBezTo>
                <a:cubicBezTo>
                  <a:pt x="12313" y="21506"/>
                  <a:pt x="13721" y="21126"/>
                  <a:pt x="15000" y="20441"/>
                </a:cubicBezTo>
                <a:cubicBezTo>
                  <a:pt x="15375" y="20240"/>
                  <a:pt x="15578" y="19990"/>
                  <a:pt x="15719" y="19784"/>
                </a:cubicBezTo>
                <a:cubicBezTo>
                  <a:pt x="16728" y="18284"/>
                  <a:pt x="17174" y="16789"/>
                  <a:pt x="17393" y="15007"/>
                </a:cubicBezTo>
                <a:cubicBezTo>
                  <a:pt x="17851" y="11339"/>
                  <a:pt x="16493" y="7622"/>
                  <a:pt x="13669" y="4742"/>
                </a:cubicBezTo>
                <a:cubicBezTo>
                  <a:pt x="13607" y="4679"/>
                  <a:pt x="13527" y="4645"/>
                  <a:pt x="13445" y="4641"/>
                </a:cubicBezTo>
                <a:close/>
                <a:moveTo>
                  <a:pt x="1663" y="5054"/>
                </a:moveTo>
                <a:cubicBezTo>
                  <a:pt x="1613" y="5057"/>
                  <a:pt x="1564" y="5085"/>
                  <a:pt x="1536" y="5134"/>
                </a:cubicBezTo>
                <a:cubicBezTo>
                  <a:pt x="1385" y="5389"/>
                  <a:pt x="1238" y="5660"/>
                  <a:pt x="1108" y="5932"/>
                </a:cubicBezTo>
                <a:cubicBezTo>
                  <a:pt x="651" y="6878"/>
                  <a:pt x="339" y="7867"/>
                  <a:pt x="167" y="8861"/>
                </a:cubicBezTo>
                <a:cubicBezTo>
                  <a:pt x="126" y="9106"/>
                  <a:pt x="193" y="9351"/>
                  <a:pt x="349" y="9535"/>
                </a:cubicBezTo>
                <a:cubicBezTo>
                  <a:pt x="1130" y="10459"/>
                  <a:pt x="2035" y="11236"/>
                  <a:pt x="3070" y="11877"/>
                </a:cubicBezTo>
                <a:cubicBezTo>
                  <a:pt x="5816" y="13583"/>
                  <a:pt x="9092" y="14019"/>
                  <a:pt x="12109" y="13095"/>
                </a:cubicBezTo>
                <a:cubicBezTo>
                  <a:pt x="12280" y="13040"/>
                  <a:pt x="12384" y="12860"/>
                  <a:pt x="12348" y="12675"/>
                </a:cubicBezTo>
                <a:cubicBezTo>
                  <a:pt x="12072" y="11360"/>
                  <a:pt x="11532" y="10132"/>
                  <a:pt x="10747" y="9062"/>
                </a:cubicBezTo>
                <a:cubicBezTo>
                  <a:pt x="10643" y="8915"/>
                  <a:pt x="10465" y="8844"/>
                  <a:pt x="10293" y="8871"/>
                </a:cubicBezTo>
                <a:cubicBezTo>
                  <a:pt x="9856" y="8948"/>
                  <a:pt x="9415" y="8980"/>
                  <a:pt x="8962" y="8980"/>
                </a:cubicBezTo>
                <a:cubicBezTo>
                  <a:pt x="7371" y="8980"/>
                  <a:pt x="5742" y="8518"/>
                  <a:pt x="4390" y="7654"/>
                </a:cubicBezTo>
                <a:cubicBezTo>
                  <a:pt x="3350" y="6991"/>
                  <a:pt x="2467" y="6122"/>
                  <a:pt x="1796" y="5122"/>
                </a:cubicBezTo>
                <a:cubicBezTo>
                  <a:pt x="1765" y="5073"/>
                  <a:pt x="1713" y="5051"/>
                  <a:pt x="1663" y="5054"/>
                </a:cubicBezTo>
                <a:close/>
                <a:moveTo>
                  <a:pt x="192" y="10271"/>
                </a:moveTo>
                <a:cubicBezTo>
                  <a:pt x="105" y="10252"/>
                  <a:pt x="10" y="10315"/>
                  <a:pt x="6" y="10425"/>
                </a:cubicBezTo>
                <a:cubicBezTo>
                  <a:pt x="-30" y="11534"/>
                  <a:pt x="99" y="12638"/>
                  <a:pt x="380" y="13698"/>
                </a:cubicBezTo>
                <a:cubicBezTo>
                  <a:pt x="458" y="13986"/>
                  <a:pt x="609" y="14252"/>
                  <a:pt x="817" y="14458"/>
                </a:cubicBezTo>
                <a:cubicBezTo>
                  <a:pt x="2009" y="15638"/>
                  <a:pt x="3548" y="16587"/>
                  <a:pt x="5269" y="17191"/>
                </a:cubicBezTo>
                <a:cubicBezTo>
                  <a:pt x="7568" y="17984"/>
                  <a:pt x="9919" y="18088"/>
                  <a:pt x="11932" y="17474"/>
                </a:cubicBezTo>
                <a:cubicBezTo>
                  <a:pt x="12093" y="17425"/>
                  <a:pt x="12213" y="17295"/>
                  <a:pt x="12255" y="17126"/>
                </a:cubicBezTo>
                <a:cubicBezTo>
                  <a:pt x="12416" y="16479"/>
                  <a:pt x="12515" y="15805"/>
                  <a:pt x="12541" y="15126"/>
                </a:cubicBezTo>
                <a:cubicBezTo>
                  <a:pt x="12557" y="14729"/>
                  <a:pt x="12551" y="14333"/>
                  <a:pt x="12520" y="13947"/>
                </a:cubicBezTo>
                <a:cubicBezTo>
                  <a:pt x="12504" y="13762"/>
                  <a:pt x="12332" y="13637"/>
                  <a:pt x="12161" y="13686"/>
                </a:cubicBezTo>
                <a:cubicBezTo>
                  <a:pt x="11105" y="14001"/>
                  <a:pt x="10018" y="14159"/>
                  <a:pt x="8936" y="14159"/>
                </a:cubicBezTo>
                <a:cubicBezTo>
                  <a:pt x="6804" y="14159"/>
                  <a:pt x="4672" y="13555"/>
                  <a:pt x="2784" y="12382"/>
                </a:cubicBezTo>
                <a:cubicBezTo>
                  <a:pt x="1848" y="11800"/>
                  <a:pt x="1010" y="11110"/>
                  <a:pt x="271" y="10317"/>
                </a:cubicBezTo>
                <a:cubicBezTo>
                  <a:pt x="248" y="10291"/>
                  <a:pt x="221" y="10277"/>
                  <a:pt x="192" y="10271"/>
                </a:cubicBezTo>
                <a:close/>
                <a:moveTo>
                  <a:pt x="1459" y="15825"/>
                </a:moveTo>
                <a:cubicBezTo>
                  <a:pt x="1348" y="15835"/>
                  <a:pt x="1255" y="15966"/>
                  <a:pt x="1321" y="16089"/>
                </a:cubicBezTo>
                <a:cubicBezTo>
                  <a:pt x="2294" y="17898"/>
                  <a:pt x="3772" y="19436"/>
                  <a:pt x="5681" y="20441"/>
                </a:cubicBezTo>
                <a:cubicBezTo>
                  <a:pt x="6835" y="21050"/>
                  <a:pt x="8048" y="21407"/>
                  <a:pt x="9260" y="21538"/>
                </a:cubicBezTo>
                <a:cubicBezTo>
                  <a:pt x="9546" y="21570"/>
                  <a:pt x="9837" y="21463"/>
                  <a:pt x="10040" y="21246"/>
                </a:cubicBezTo>
                <a:cubicBezTo>
                  <a:pt x="10799" y="20436"/>
                  <a:pt x="11408" y="19474"/>
                  <a:pt x="11834" y="18425"/>
                </a:cubicBezTo>
                <a:cubicBezTo>
                  <a:pt x="11897" y="18284"/>
                  <a:pt x="11766" y="18126"/>
                  <a:pt x="11615" y="18164"/>
                </a:cubicBezTo>
                <a:cubicBezTo>
                  <a:pt x="10835" y="18354"/>
                  <a:pt x="10018" y="18452"/>
                  <a:pt x="9175" y="18452"/>
                </a:cubicBezTo>
                <a:cubicBezTo>
                  <a:pt x="7844" y="18452"/>
                  <a:pt x="6455" y="18212"/>
                  <a:pt x="5087" y="17734"/>
                </a:cubicBezTo>
                <a:cubicBezTo>
                  <a:pt x="3797" y="17283"/>
                  <a:pt x="2601" y="16642"/>
                  <a:pt x="1572" y="15859"/>
                </a:cubicBezTo>
                <a:cubicBezTo>
                  <a:pt x="1535" y="15831"/>
                  <a:pt x="1497" y="15822"/>
                  <a:pt x="1459" y="15825"/>
                </a:cubicBezTo>
                <a:close/>
              </a:path>
            </a:pathLst>
          </a:custGeom>
          <a:solidFill>
            <a:srgbClr val="AA7942"/>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405"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6"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7"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8"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9" name="Let’s get started!"/>
          <p:cNvSpPr txBox="1"/>
          <p:nvPr/>
        </p:nvSpPr>
        <p:spPr>
          <a:xfrm>
            <a:off x="5727014" y="5694362"/>
            <a:ext cx="12929972" cy="232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2600">
                <a:solidFill>
                  <a:schemeClr val="accent1">
                    <a:lumOff val="-13575"/>
                  </a:schemeClr>
                </a:solidFill>
                <a:latin typeface="Avenir Heavy"/>
                <a:ea typeface="Avenir Heavy"/>
                <a:cs typeface="Avenir Heavy"/>
                <a:sym typeface="Avenir Heavy"/>
              </a:defRPr>
            </a:lvl1pPr>
          </a:lstStyle>
          <a:p>
            <a:pPr/>
            <a:r>
              <a:t>Let’s get started!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413"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14"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15"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16"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Double-click to edit"/>
          <p:cNvSpPr txBox="1"/>
          <p:nvPr>
            <p:ph type="ctrTitle"/>
          </p:nvPr>
        </p:nvSpPr>
        <p:spPr>
          <a:prstGeom prst="rect">
            <a:avLst/>
          </a:prstGeom>
        </p:spPr>
        <p:txBody>
          <a:bodyPr/>
          <a:lstStyle/>
          <a:p>
            <a:pPr/>
          </a:p>
        </p:txBody>
      </p:sp>
      <p:sp>
        <p:nvSpPr>
          <p:cNvPr id="421" name="Double-click to edit"/>
          <p:cNvSpPr txBox="1"/>
          <p:nvPr>
            <p:ph type="subTitle" sz="quarter" idx="1"/>
          </p:nvPr>
        </p:nvSpPr>
        <p:spPr>
          <a:prstGeom prst="rect">
            <a:avLst/>
          </a:prstGeom>
        </p:spPr>
        <p:txBody>
          <a:bodyPr/>
          <a:lstStyle/>
          <a:p>
            <a:pPr/>
          </a:p>
        </p:txBody>
      </p:sp>
      <p:pic>
        <p:nvPicPr>
          <p:cNvPr id="422" name="Process_Picture1_boys.jpg" descr="Process_Picture1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23" name="unnamed10.jpg" descr="unnamed10.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Double-click to edit"/>
          <p:cNvSpPr txBox="1"/>
          <p:nvPr>
            <p:ph type="ctrTitle"/>
          </p:nvPr>
        </p:nvSpPr>
        <p:spPr>
          <a:prstGeom prst="rect">
            <a:avLst/>
          </a:prstGeom>
        </p:spPr>
        <p:txBody>
          <a:bodyPr/>
          <a:lstStyle/>
          <a:p>
            <a:pPr/>
          </a:p>
        </p:txBody>
      </p:sp>
      <p:sp>
        <p:nvSpPr>
          <p:cNvPr id="428" name="Double-click to edit"/>
          <p:cNvSpPr txBox="1"/>
          <p:nvPr>
            <p:ph type="subTitle" sz="quarter" idx="1"/>
          </p:nvPr>
        </p:nvSpPr>
        <p:spPr>
          <a:prstGeom prst="rect">
            <a:avLst/>
          </a:prstGeom>
        </p:spPr>
        <p:txBody>
          <a:bodyPr/>
          <a:lstStyle/>
          <a:p>
            <a:pPr/>
          </a:p>
        </p:txBody>
      </p:sp>
      <p:pic>
        <p:nvPicPr>
          <p:cNvPr id="429" name="Process_Picture2_boys.jpg" descr="Process_Picture2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Double-click to edit"/>
          <p:cNvSpPr txBox="1"/>
          <p:nvPr>
            <p:ph type="ctrTitle"/>
          </p:nvPr>
        </p:nvSpPr>
        <p:spPr>
          <a:prstGeom prst="rect">
            <a:avLst/>
          </a:prstGeom>
        </p:spPr>
        <p:txBody>
          <a:bodyPr/>
          <a:lstStyle/>
          <a:p>
            <a:pPr/>
          </a:p>
        </p:txBody>
      </p:sp>
      <p:sp>
        <p:nvSpPr>
          <p:cNvPr id="434" name="Double-click to edit"/>
          <p:cNvSpPr txBox="1"/>
          <p:nvPr>
            <p:ph type="subTitle" sz="quarter" idx="1"/>
          </p:nvPr>
        </p:nvSpPr>
        <p:spPr>
          <a:prstGeom prst="rect">
            <a:avLst/>
          </a:prstGeom>
        </p:spPr>
        <p:txBody>
          <a:bodyPr/>
          <a:lstStyle/>
          <a:p>
            <a:pPr/>
          </a:p>
        </p:txBody>
      </p:sp>
      <p:pic>
        <p:nvPicPr>
          <p:cNvPr id="435" name="Process_Picture7_boys.jpg" descr="Process_Picture7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36" name="unnamed9.jpg" descr="unnamed9.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oday’s game"/>
          <p:cNvSpPr txBox="1"/>
          <p:nvPr/>
        </p:nvSpPr>
        <p:spPr>
          <a:xfrm>
            <a:off x="6966707" y="477644"/>
            <a:ext cx="9914437" cy="1560389"/>
          </a:xfrm>
          <a:prstGeom prst="rect">
            <a:avLst/>
          </a:prstGeom>
          <a:ln w="12700">
            <a:miter lim="400000"/>
          </a:ln>
          <a:extLst>
            <a:ext uri="{C572A759-6A51-4108-AA02-DFA0A04FC94B}">
              <ma14:wrappingTextBoxFlag xmlns:ma14="http://schemas.microsoft.com/office/mac/drawingml/2011/main" val="1"/>
            </a:ext>
          </a:extLst>
        </p:spPr>
        <p:txBody>
          <a:bodyPr wrap="none" lIns="75344" tIns="75344" rIns="75344" bIns="75344" anchor="ctr">
            <a:spAutoFit/>
          </a:bodyPr>
          <a:lstStyle>
            <a:lvl1pPr algn="l" defTabSz="1155278">
              <a:defRPr b="0" sz="8100">
                <a:latin typeface="Avenir Heavy"/>
                <a:ea typeface="Avenir Heavy"/>
                <a:cs typeface="Avenir Heavy"/>
                <a:sym typeface="Avenir Heavy"/>
              </a:defRPr>
            </a:lvl1pPr>
          </a:lstStyle>
          <a:p>
            <a:pPr/>
            <a:r>
              <a:t>About today’s game</a:t>
            </a:r>
          </a:p>
        </p:txBody>
      </p:sp>
      <p:pic>
        <p:nvPicPr>
          <p:cNvPr id="156" name="Image" descr="Image"/>
          <p:cNvPicPr>
            <a:picLocks noChangeAspect="1"/>
          </p:cNvPicPr>
          <p:nvPr/>
        </p:nvPicPr>
        <p:blipFill>
          <a:blip r:embed="rId3">
            <a:extLst/>
          </a:blip>
          <a:stretch>
            <a:fillRect/>
          </a:stretch>
        </p:blipFill>
        <p:spPr>
          <a:xfrm>
            <a:off x="2910764" y="2138275"/>
            <a:ext cx="3353811" cy="2752657"/>
          </a:xfrm>
          <a:prstGeom prst="rect">
            <a:avLst/>
          </a:prstGeom>
          <a:ln w="12700">
            <a:miter lim="400000"/>
          </a:ln>
        </p:spPr>
      </p:pic>
      <p:pic>
        <p:nvPicPr>
          <p:cNvPr id="157" name="Image" descr="Image"/>
          <p:cNvPicPr>
            <a:picLocks noChangeAspect="1"/>
          </p:cNvPicPr>
          <p:nvPr/>
        </p:nvPicPr>
        <p:blipFill>
          <a:blip r:embed="rId4">
            <a:extLst/>
          </a:blip>
          <a:stretch>
            <a:fillRect/>
          </a:stretch>
        </p:blipFill>
        <p:spPr>
          <a:xfrm>
            <a:off x="2711955" y="4982653"/>
            <a:ext cx="3593907" cy="2512246"/>
          </a:xfrm>
          <a:prstGeom prst="rect">
            <a:avLst/>
          </a:prstGeom>
          <a:ln w="12700">
            <a:miter lim="400000"/>
          </a:ln>
        </p:spPr>
      </p:pic>
      <p:pic>
        <p:nvPicPr>
          <p:cNvPr id="158" name="Image" descr="Image"/>
          <p:cNvPicPr>
            <a:picLocks noChangeAspect="1"/>
          </p:cNvPicPr>
          <p:nvPr/>
        </p:nvPicPr>
        <p:blipFill>
          <a:blip r:embed="rId5">
            <a:extLst/>
          </a:blip>
          <a:stretch>
            <a:fillRect/>
          </a:stretch>
        </p:blipFill>
        <p:spPr>
          <a:xfrm>
            <a:off x="2897309" y="7721413"/>
            <a:ext cx="3380721" cy="2679062"/>
          </a:xfrm>
          <a:prstGeom prst="rect">
            <a:avLst/>
          </a:prstGeom>
          <a:ln w="12700">
            <a:miter lim="400000"/>
          </a:ln>
        </p:spPr>
      </p:pic>
      <p:pic>
        <p:nvPicPr>
          <p:cNvPr id="159" name="Image" descr="Image"/>
          <p:cNvPicPr>
            <a:picLocks noChangeAspect="1"/>
          </p:cNvPicPr>
          <p:nvPr/>
        </p:nvPicPr>
        <p:blipFill>
          <a:blip r:embed="rId6">
            <a:extLst/>
          </a:blip>
          <a:stretch>
            <a:fillRect/>
          </a:stretch>
        </p:blipFill>
        <p:spPr>
          <a:xfrm>
            <a:off x="2790716" y="10931790"/>
            <a:ext cx="3593907" cy="2149927"/>
          </a:xfrm>
          <a:prstGeom prst="rect">
            <a:avLst/>
          </a:prstGeom>
          <a:ln w="12700">
            <a:miter lim="400000"/>
          </a:ln>
        </p:spPr>
      </p:pic>
      <p:sp>
        <p:nvSpPr>
          <p:cNvPr id="160" name="30 minutes"/>
          <p:cNvSpPr txBox="1"/>
          <p:nvPr/>
        </p:nvSpPr>
        <p:spPr>
          <a:xfrm>
            <a:off x="8171114" y="3056142"/>
            <a:ext cx="4152612" cy="1255589"/>
          </a:xfrm>
          <a:prstGeom prst="rect">
            <a:avLst/>
          </a:prstGeom>
          <a:ln w="12700">
            <a:miter lim="400000"/>
          </a:ln>
          <a:extLst>
            <a:ext uri="{C572A759-6A51-4108-AA02-DFA0A04FC94B}">
              <ma14:wrappingTextBoxFlag xmlns:ma14="http://schemas.microsoft.com/office/mac/drawingml/2011/main" val="1"/>
            </a:ext>
          </a:extLst>
        </p:spPr>
        <p:txBody>
          <a:bodyPr wrap="none" lIns="75344" tIns="75344" rIns="75344" bIns="75344" anchor="ctr">
            <a:spAutoFit/>
          </a:bodyPr>
          <a:lstStyle>
            <a:lvl1pPr algn="l" defTabSz="1155278">
              <a:defRPr b="0" sz="6400">
                <a:latin typeface="Avenir Book"/>
                <a:ea typeface="Avenir Book"/>
                <a:cs typeface="Avenir Book"/>
                <a:sym typeface="Avenir Book"/>
              </a:defRPr>
            </a:lvl1pPr>
          </a:lstStyle>
          <a:p>
            <a:pPr/>
            <a:r>
              <a:t>30 minutes</a:t>
            </a:r>
          </a:p>
        </p:txBody>
      </p:sp>
      <p:sp>
        <p:nvSpPr>
          <p:cNvPr id="161" name="Where is their pet?"/>
          <p:cNvSpPr txBox="1"/>
          <p:nvPr/>
        </p:nvSpPr>
        <p:spPr>
          <a:xfrm>
            <a:off x="8160904" y="5721301"/>
            <a:ext cx="7009604" cy="1255590"/>
          </a:xfrm>
          <a:prstGeom prst="rect">
            <a:avLst/>
          </a:prstGeom>
          <a:ln w="12700">
            <a:miter lim="400000"/>
          </a:ln>
          <a:extLst>
            <a:ext uri="{C572A759-6A51-4108-AA02-DFA0A04FC94B}">
              <ma14:wrappingTextBoxFlag xmlns:ma14="http://schemas.microsoft.com/office/mac/drawingml/2011/main" val="1"/>
            </a:ext>
          </a:extLst>
        </p:spPr>
        <p:txBody>
          <a:bodyPr wrap="none" lIns="75344" tIns="75344" rIns="75344" bIns="75344">
            <a:spAutoFit/>
          </a:bodyPr>
          <a:lstStyle>
            <a:lvl1pPr algn="l" defTabSz="1155278">
              <a:defRPr b="0" sz="6400">
                <a:latin typeface="Avenir Book"/>
                <a:ea typeface="Avenir Book"/>
                <a:cs typeface="Avenir Book"/>
                <a:sym typeface="Avenir Book"/>
              </a:defRPr>
            </a:lvl1pPr>
          </a:lstStyle>
          <a:p>
            <a:pPr/>
            <a:r>
              <a:t>Where is their pet?</a:t>
            </a:r>
          </a:p>
        </p:txBody>
      </p:sp>
      <p:sp>
        <p:nvSpPr>
          <p:cNvPr id="162" name="This game will be recorded."/>
          <p:cNvSpPr txBox="1"/>
          <p:nvPr/>
        </p:nvSpPr>
        <p:spPr>
          <a:xfrm>
            <a:off x="8036468" y="10982790"/>
            <a:ext cx="10217725" cy="1255589"/>
          </a:xfrm>
          <a:prstGeom prst="rect">
            <a:avLst/>
          </a:prstGeom>
          <a:ln w="12700">
            <a:miter lim="400000"/>
          </a:ln>
          <a:extLst>
            <a:ext uri="{C572A759-6A51-4108-AA02-DFA0A04FC94B}">
              <ma14:wrappingTextBoxFlag xmlns:ma14="http://schemas.microsoft.com/office/mac/drawingml/2011/main" val="1"/>
            </a:ext>
          </a:extLst>
        </p:spPr>
        <p:txBody>
          <a:bodyPr wrap="none" lIns="75344" tIns="75344" rIns="75344" bIns="75344" anchor="ctr">
            <a:spAutoFit/>
          </a:bodyPr>
          <a:lstStyle>
            <a:lvl1pPr algn="l" defTabSz="1155278">
              <a:defRPr b="0" sz="6400">
                <a:latin typeface="Avenir Book"/>
                <a:ea typeface="Avenir Book"/>
                <a:cs typeface="Avenir Book"/>
                <a:sym typeface="Avenir Book"/>
              </a:defRPr>
            </a:lvl1pPr>
          </a:lstStyle>
          <a:p>
            <a:pPr/>
            <a:r>
              <a:t>This game will be recorded.</a:t>
            </a:r>
          </a:p>
        </p:txBody>
      </p:sp>
      <p:sp>
        <p:nvSpPr>
          <p:cNvPr id="163" name="What does your child think?"/>
          <p:cNvSpPr txBox="1"/>
          <p:nvPr/>
        </p:nvSpPr>
        <p:spPr>
          <a:xfrm>
            <a:off x="8219166" y="8388455"/>
            <a:ext cx="10233169" cy="1255589"/>
          </a:xfrm>
          <a:prstGeom prst="rect">
            <a:avLst/>
          </a:prstGeom>
          <a:ln w="12700">
            <a:miter lim="400000"/>
          </a:ln>
          <a:extLst>
            <a:ext uri="{C572A759-6A51-4108-AA02-DFA0A04FC94B}">
              <ma14:wrappingTextBoxFlag xmlns:ma14="http://schemas.microsoft.com/office/mac/drawingml/2011/main" val="1"/>
            </a:ext>
          </a:extLst>
        </p:spPr>
        <p:txBody>
          <a:bodyPr wrap="none" lIns="75344" tIns="75344" rIns="75344" bIns="75344">
            <a:spAutoFit/>
          </a:bodyPr>
          <a:lstStyle>
            <a:lvl1pPr algn="l" defTabSz="1155278">
              <a:defRPr b="0" sz="6400">
                <a:latin typeface="Avenir Book"/>
                <a:ea typeface="Avenir Book"/>
                <a:cs typeface="Avenir Book"/>
                <a:sym typeface="Avenir Book"/>
              </a:defRPr>
            </a:lvl1pPr>
          </a:lstStyle>
          <a:p>
            <a:pPr/>
            <a:r>
              <a:t>What does your child think?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Double-click to edit"/>
          <p:cNvSpPr txBox="1"/>
          <p:nvPr>
            <p:ph type="ctrTitle"/>
          </p:nvPr>
        </p:nvSpPr>
        <p:spPr>
          <a:prstGeom prst="rect">
            <a:avLst/>
          </a:prstGeom>
        </p:spPr>
        <p:txBody>
          <a:bodyPr/>
          <a:lstStyle/>
          <a:p>
            <a:pPr/>
          </a:p>
        </p:txBody>
      </p:sp>
      <p:sp>
        <p:nvSpPr>
          <p:cNvPr id="441" name="Double-click to edit"/>
          <p:cNvSpPr txBox="1"/>
          <p:nvPr>
            <p:ph type="subTitle" sz="quarter" idx="1"/>
          </p:nvPr>
        </p:nvSpPr>
        <p:spPr>
          <a:prstGeom prst="rect">
            <a:avLst/>
          </a:prstGeom>
        </p:spPr>
        <p:txBody>
          <a:bodyPr/>
          <a:lstStyle/>
          <a:p>
            <a:pPr/>
          </a:p>
        </p:txBody>
      </p:sp>
      <p:pic>
        <p:nvPicPr>
          <p:cNvPr id="442" name="Process_Picture8_boys.jpg" descr="Process_Picture8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43" name="unnamed8.jpg" descr="unnamed8.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Double-click to edit"/>
          <p:cNvSpPr txBox="1"/>
          <p:nvPr>
            <p:ph type="ctrTitle"/>
          </p:nvPr>
        </p:nvSpPr>
        <p:spPr>
          <a:prstGeom prst="rect">
            <a:avLst/>
          </a:prstGeom>
        </p:spPr>
        <p:txBody>
          <a:bodyPr/>
          <a:lstStyle/>
          <a:p>
            <a:pPr/>
          </a:p>
        </p:txBody>
      </p:sp>
      <p:sp>
        <p:nvSpPr>
          <p:cNvPr id="448" name="Double-click to edit"/>
          <p:cNvSpPr txBox="1"/>
          <p:nvPr>
            <p:ph type="subTitle" sz="quarter" idx="1"/>
          </p:nvPr>
        </p:nvSpPr>
        <p:spPr>
          <a:prstGeom prst="rect">
            <a:avLst/>
          </a:prstGeom>
        </p:spPr>
        <p:txBody>
          <a:bodyPr/>
          <a:lstStyle/>
          <a:p>
            <a:pPr/>
          </a:p>
        </p:txBody>
      </p:sp>
      <p:pic>
        <p:nvPicPr>
          <p:cNvPr id="449" name="Process_Picture11_boys.jpg" descr="Process_Picture11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50" name="unnamed3.jpg" descr="unnamed3.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Double-click to edit"/>
          <p:cNvSpPr txBox="1"/>
          <p:nvPr>
            <p:ph type="ctrTitle"/>
          </p:nvPr>
        </p:nvSpPr>
        <p:spPr>
          <a:prstGeom prst="rect">
            <a:avLst/>
          </a:prstGeom>
        </p:spPr>
        <p:txBody>
          <a:bodyPr/>
          <a:lstStyle/>
          <a:p>
            <a:pPr/>
          </a:p>
        </p:txBody>
      </p:sp>
      <p:sp>
        <p:nvSpPr>
          <p:cNvPr id="455" name="Double-click to edit"/>
          <p:cNvSpPr txBox="1"/>
          <p:nvPr>
            <p:ph type="subTitle" sz="quarter" idx="1"/>
          </p:nvPr>
        </p:nvSpPr>
        <p:spPr>
          <a:prstGeom prst="rect">
            <a:avLst/>
          </a:prstGeom>
        </p:spPr>
        <p:txBody>
          <a:bodyPr/>
          <a:lstStyle/>
          <a:p>
            <a:pPr/>
          </a:p>
        </p:txBody>
      </p:sp>
      <p:pic>
        <p:nvPicPr>
          <p:cNvPr id="456" name="Process_Picture12_boys.jpg" descr="Process_Picture12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57" name="unnamed2.jpg" descr="unnamed2.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Double-click to edit"/>
          <p:cNvSpPr txBox="1"/>
          <p:nvPr>
            <p:ph type="ctrTitle"/>
          </p:nvPr>
        </p:nvSpPr>
        <p:spPr>
          <a:prstGeom prst="rect">
            <a:avLst/>
          </a:prstGeom>
        </p:spPr>
        <p:txBody>
          <a:bodyPr/>
          <a:lstStyle/>
          <a:p>
            <a:pPr/>
          </a:p>
        </p:txBody>
      </p:sp>
      <p:sp>
        <p:nvSpPr>
          <p:cNvPr id="462" name="Double-click to edit"/>
          <p:cNvSpPr txBox="1"/>
          <p:nvPr>
            <p:ph type="subTitle" sz="quarter" idx="1"/>
          </p:nvPr>
        </p:nvSpPr>
        <p:spPr>
          <a:prstGeom prst="rect">
            <a:avLst/>
          </a:prstGeom>
        </p:spPr>
        <p:txBody>
          <a:bodyPr/>
          <a:lstStyle/>
          <a:p>
            <a:pPr/>
          </a:p>
        </p:txBody>
      </p:sp>
      <p:pic>
        <p:nvPicPr>
          <p:cNvPr id="463" name="Process_Picture8_boys.jpg" descr="Process_Picture8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64" name="unnamed8.jpg" descr="unnamed8.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Double-click to edit"/>
          <p:cNvSpPr txBox="1"/>
          <p:nvPr>
            <p:ph type="ctrTitle"/>
          </p:nvPr>
        </p:nvSpPr>
        <p:spPr>
          <a:prstGeom prst="rect">
            <a:avLst/>
          </a:prstGeom>
        </p:spPr>
        <p:txBody>
          <a:bodyPr/>
          <a:lstStyle/>
          <a:p>
            <a:pPr/>
          </a:p>
        </p:txBody>
      </p:sp>
      <p:sp>
        <p:nvSpPr>
          <p:cNvPr id="469" name="Double-click to edit"/>
          <p:cNvSpPr txBox="1"/>
          <p:nvPr>
            <p:ph type="subTitle" sz="quarter" idx="1"/>
          </p:nvPr>
        </p:nvSpPr>
        <p:spPr>
          <a:prstGeom prst="rect">
            <a:avLst/>
          </a:prstGeom>
        </p:spPr>
        <p:txBody>
          <a:bodyPr/>
          <a:lstStyle/>
          <a:p>
            <a:pPr/>
          </a:p>
        </p:txBody>
      </p:sp>
      <p:pic>
        <p:nvPicPr>
          <p:cNvPr id="470" name="Process_Picture9a_boys.jpg" descr="Process_Picture9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71" name="unnamed7.jpg" descr="unnamed7.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Double-click to edit"/>
          <p:cNvSpPr txBox="1"/>
          <p:nvPr>
            <p:ph type="ctrTitle"/>
          </p:nvPr>
        </p:nvSpPr>
        <p:spPr>
          <a:prstGeom prst="rect">
            <a:avLst/>
          </a:prstGeom>
        </p:spPr>
        <p:txBody>
          <a:bodyPr/>
          <a:lstStyle/>
          <a:p>
            <a:pPr/>
          </a:p>
        </p:txBody>
      </p:sp>
      <p:sp>
        <p:nvSpPr>
          <p:cNvPr id="476" name="Double-click to edit"/>
          <p:cNvSpPr txBox="1"/>
          <p:nvPr>
            <p:ph type="subTitle" sz="quarter" idx="1"/>
          </p:nvPr>
        </p:nvSpPr>
        <p:spPr>
          <a:prstGeom prst="rect">
            <a:avLst/>
          </a:prstGeom>
        </p:spPr>
        <p:txBody>
          <a:bodyPr/>
          <a:lstStyle/>
          <a:p>
            <a:pPr/>
          </a:p>
        </p:txBody>
      </p:sp>
      <p:pic>
        <p:nvPicPr>
          <p:cNvPr id="477" name="Process_Picture9b_boys.jpg" descr="Process_Picture9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78" name="unnamed6.jpg" descr="unnamed6.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Double-click to edit"/>
          <p:cNvSpPr txBox="1"/>
          <p:nvPr>
            <p:ph type="ctrTitle"/>
          </p:nvPr>
        </p:nvSpPr>
        <p:spPr>
          <a:prstGeom prst="rect">
            <a:avLst/>
          </a:prstGeom>
        </p:spPr>
        <p:txBody>
          <a:bodyPr/>
          <a:lstStyle/>
          <a:p>
            <a:pPr/>
          </a:p>
        </p:txBody>
      </p:sp>
      <p:sp>
        <p:nvSpPr>
          <p:cNvPr id="483" name="Double-click to edit"/>
          <p:cNvSpPr txBox="1"/>
          <p:nvPr>
            <p:ph type="subTitle" sz="quarter" idx="1"/>
          </p:nvPr>
        </p:nvSpPr>
        <p:spPr>
          <a:prstGeom prst="rect">
            <a:avLst/>
          </a:prstGeom>
        </p:spPr>
        <p:txBody>
          <a:bodyPr/>
          <a:lstStyle/>
          <a:p>
            <a:pPr/>
          </a:p>
        </p:txBody>
      </p:sp>
      <p:pic>
        <p:nvPicPr>
          <p:cNvPr id="484" name="Process_Picture9a_boys.jpg" descr="Process_Picture9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85" name="unnamed7.jpg" descr="unnamed7.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Double-click to edit"/>
          <p:cNvSpPr txBox="1"/>
          <p:nvPr>
            <p:ph type="ctrTitle"/>
          </p:nvPr>
        </p:nvSpPr>
        <p:spPr>
          <a:prstGeom prst="rect">
            <a:avLst/>
          </a:prstGeom>
        </p:spPr>
        <p:txBody>
          <a:bodyPr/>
          <a:lstStyle/>
          <a:p>
            <a:pPr/>
          </a:p>
        </p:txBody>
      </p:sp>
      <p:sp>
        <p:nvSpPr>
          <p:cNvPr id="490" name="Double-click to edit"/>
          <p:cNvSpPr txBox="1"/>
          <p:nvPr>
            <p:ph type="subTitle" sz="quarter" idx="1"/>
          </p:nvPr>
        </p:nvSpPr>
        <p:spPr>
          <a:prstGeom prst="rect">
            <a:avLst/>
          </a:prstGeom>
        </p:spPr>
        <p:txBody>
          <a:bodyPr/>
          <a:lstStyle/>
          <a:p>
            <a:pPr/>
          </a:p>
        </p:txBody>
      </p:sp>
      <p:pic>
        <p:nvPicPr>
          <p:cNvPr id="491" name="Process_Picture9b_boys.jpg" descr="Process_Picture9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92" name="unnamed6.jpg" descr="unnamed6.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Double-click to edit"/>
          <p:cNvSpPr txBox="1"/>
          <p:nvPr>
            <p:ph type="ctrTitle"/>
          </p:nvPr>
        </p:nvSpPr>
        <p:spPr>
          <a:prstGeom prst="rect">
            <a:avLst/>
          </a:prstGeom>
        </p:spPr>
        <p:txBody>
          <a:bodyPr/>
          <a:lstStyle/>
          <a:p>
            <a:pPr/>
          </a:p>
        </p:txBody>
      </p:sp>
      <p:sp>
        <p:nvSpPr>
          <p:cNvPr id="497" name="Double-click to edit"/>
          <p:cNvSpPr txBox="1"/>
          <p:nvPr>
            <p:ph type="subTitle" sz="quarter" idx="1"/>
          </p:nvPr>
        </p:nvSpPr>
        <p:spPr>
          <a:prstGeom prst="rect">
            <a:avLst/>
          </a:prstGeom>
        </p:spPr>
        <p:txBody>
          <a:bodyPr/>
          <a:lstStyle/>
          <a:p>
            <a:pPr/>
          </a:p>
        </p:txBody>
      </p:sp>
      <p:pic>
        <p:nvPicPr>
          <p:cNvPr id="498" name="Process_Picture10_boys.jpg" descr="Process_Picture10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99" name="unnamed4.jpg" descr="unnamed4.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Double-click to edit"/>
          <p:cNvSpPr txBox="1"/>
          <p:nvPr>
            <p:ph type="ctrTitle"/>
          </p:nvPr>
        </p:nvSpPr>
        <p:spPr>
          <a:prstGeom prst="rect">
            <a:avLst/>
          </a:prstGeom>
        </p:spPr>
        <p:txBody>
          <a:bodyPr/>
          <a:lstStyle/>
          <a:p>
            <a:pPr/>
          </a:p>
        </p:txBody>
      </p:sp>
      <p:sp>
        <p:nvSpPr>
          <p:cNvPr id="504" name="Double-click to edit"/>
          <p:cNvSpPr txBox="1"/>
          <p:nvPr>
            <p:ph type="subTitle" sz="quarter" idx="1"/>
          </p:nvPr>
        </p:nvSpPr>
        <p:spPr>
          <a:prstGeom prst="rect">
            <a:avLst/>
          </a:prstGeom>
        </p:spPr>
        <p:txBody>
          <a:bodyPr/>
          <a:lstStyle/>
          <a:p>
            <a:pPr/>
          </a:p>
        </p:txBody>
      </p:sp>
      <p:pic>
        <p:nvPicPr>
          <p:cNvPr id="505" name="Process_Picture13a_boys.jpg" descr="Process_Picture13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06" name="unnamed1.jpg" descr="unnamed1.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onsent"/>
          <p:cNvSpPr txBox="1"/>
          <p:nvPr>
            <p:ph type="title"/>
          </p:nvPr>
        </p:nvSpPr>
        <p:spPr>
          <a:xfrm>
            <a:off x="4833937" y="-1069862"/>
            <a:ext cx="14716126" cy="4643438"/>
          </a:xfrm>
          <a:prstGeom prst="rect">
            <a:avLst/>
          </a:prstGeom>
        </p:spPr>
        <p:txBody>
          <a:bodyPr/>
          <a:lstStyle>
            <a:lvl1pPr>
              <a:defRPr sz="8100">
                <a:latin typeface="Avenir Heavy"/>
                <a:ea typeface="Avenir Heavy"/>
                <a:cs typeface="Avenir Heavy"/>
                <a:sym typeface="Avenir Heavy"/>
              </a:defRPr>
            </a:lvl1pPr>
          </a:lstStyle>
          <a:p>
            <a:pPr/>
            <a:r>
              <a:t>Consent</a:t>
            </a:r>
          </a:p>
        </p:txBody>
      </p:sp>
      <p:sp>
        <p:nvSpPr>
          <p:cNvPr id="168" name="I, (Parent’s Name), have read the consent form for this study.…"/>
          <p:cNvSpPr txBox="1"/>
          <p:nvPr>
            <p:ph type="body" sz="half" idx="4294967295"/>
          </p:nvPr>
        </p:nvSpPr>
        <p:spPr>
          <a:xfrm>
            <a:off x="2845593" y="4161712"/>
            <a:ext cx="18692814" cy="5392575"/>
          </a:xfrm>
          <a:prstGeom prst="rect">
            <a:avLst/>
          </a:prstGeom>
        </p:spPr>
        <p:txBody>
          <a:bodyPr anchor="t"/>
          <a:lstStyle/>
          <a:p>
            <a:pPr marL="0" indent="0" algn="ctr" defTabSz="747593">
              <a:spcBef>
                <a:spcPts val="0"/>
              </a:spcBef>
              <a:buSzTx/>
              <a:buNone/>
              <a:defRPr sz="4732"/>
            </a:pPr>
            <a:r>
              <a:t>I, (Parent’s Name), have read the consent form for this study.</a:t>
            </a:r>
          </a:p>
          <a:p>
            <a:pPr marL="0" indent="0" algn="ctr" defTabSz="747593">
              <a:spcBef>
                <a:spcPts val="0"/>
              </a:spcBef>
              <a:buSzTx/>
              <a:buNone/>
              <a:defRPr sz="4732"/>
            </a:pPr>
          </a:p>
          <a:p>
            <a:pPr marL="0" indent="0" algn="ctr" defTabSz="747593">
              <a:spcBef>
                <a:spcPts val="0"/>
              </a:spcBef>
              <a:buSzTx/>
              <a:buNone/>
              <a:defRPr sz="4732"/>
            </a:pPr>
            <a:r>
              <a:t>I give my child, (Child’s name), permission to participate in the study. </a:t>
            </a:r>
          </a:p>
          <a:p>
            <a:pPr marL="0" indent="0" algn="ctr" defTabSz="747593">
              <a:spcBef>
                <a:spcPts val="0"/>
              </a:spcBef>
              <a:buSzTx/>
              <a:buNone/>
              <a:defRPr sz="4732"/>
            </a:pPr>
          </a:p>
          <a:p>
            <a:pPr marL="0" indent="0" algn="ctr" defTabSz="747593">
              <a:spcBef>
                <a:spcPts val="0"/>
              </a:spcBef>
              <a:buSzTx/>
              <a:buNone/>
              <a:defRPr sz="4732"/>
            </a:pPr>
            <a:r>
              <a:t>I understand that either I, or my child, can stop participating at any time.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510"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511"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512"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513"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Double-click to edit"/>
          <p:cNvSpPr txBox="1"/>
          <p:nvPr>
            <p:ph type="ctrTitle"/>
          </p:nvPr>
        </p:nvSpPr>
        <p:spPr>
          <a:prstGeom prst="rect">
            <a:avLst/>
          </a:prstGeom>
        </p:spPr>
        <p:txBody>
          <a:bodyPr/>
          <a:lstStyle/>
          <a:p>
            <a:pPr/>
          </a:p>
        </p:txBody>
      </p:sp>
      <p:sp>
        <p:nvSpPr>
          <p:cNvPr id="518" name="Double-click to edit"/>
          <p:cNvSpPr txBox="1"/>
          <p:nvPr>
            <p:ph type="subTitle" sz="quarter" idx="1"/>
          </p:nvPr>
        </p:nvSpPr>
        <p:spPr>
          <a:prstGeom prst="rect">
            <a:avLst/>
          </a:prstGeom>
        </p:spPr>
        <p:txBody>
          <a:bodyPr/>
          <a:lstStyle/>
          <a:p>
            <a:pPr/>
          </a:p>
        </p:txBody>
      </p:sp>
      <p:pic>
        <p:nvPicPr>
          <p:cNvPr id="519" name="Outcome_Picture1_girls.jpg" descr="Outcome_Picture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Double-click to edit"/>
          <p:cNvSpPr txBox="1"/>
          <p:nvPr>
            <p:ph type="ctrTitle"/>
          </p:nvPr>
        </p:nvSpPr>
        <p:spPr>
          <a:prstGeom prst="rect">
            <a:avLst/>
          </a:prstGeom>
        </p:spPr>
        <p:txBody>
          <a:bodyPr/>
          <a:lstStyle/>
          <a:p>
            <a:pPr/>
          </a:p>
        </p:txBody>
      </p:sp>
      <p:sp>
        <p:nvSpPr>
          <p:cNvPr id="524" name="Double-click to edit"/>
          <p:cNvSpPr txBox="1"/>
          <p:nvPr>
            <p:ph type="subTitle" sz="quarter" idx="1"/>
          </p:nvPr>
        </p:nvSpPr>
        <p:spPr>
          <a:prstGeom prst="rect">
            <a:avLst/>
          </a:prstGeom>
        </p:spPr>
        <p:txBody>
          <a:bodyPr/>
          <a:lstStyle/>
          <a:p>
            <a:pPr/>
          </a:p>
        </p:txBody>
      </p:sp>
      <p:pic>
        <p:nvPicPr>
          <p:cNvPr id="525" name="Outcome_Picture2_girls.jpg" descr="Outcome_Picture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Double-click to edit"/>
          <p:cNvSpPr txBox="1"/>
          <p:nvPr>
            <p:ph type="ctrTitle"/>
          </p:nvPr>
        </p:nvSpPr>
        <p:spPr>
          <a:prstGeom prst="rect">
            <a:avLst/>
          </a:prstGeom>
        </p:spPr>
        <p:txBody>
          <a:bodyPr/>
          <a:lstStyle/>
          <a:p>
            <a:pPr/>
          </a:p>
        </p:txBody>
      </p:sp>
      <p:sp>
        <p:nvSpPr>
          <p:cNvPr id="530" name="Double-click to edit"/>
          <p:cNvSpPr txBox="1"/>
          <p:nvPr>
            <p:ph type="subTitle" sz="quarter" idx="1"/>
          </p:nvPr>
        </p:nvSpPr>
        <p:spPr>
          <a:prstGeom prst="rect">
            <a:avLst/>
          </a:prstGeom>
        </p:spPr>
        <p:txBody>
          <a:bodyPr/>
          <a:lstStyle/>
          <a:p>
            <a:pPr/>
          </a:p>
        </p:txBody>
      </p:sp>
      <p:pic>
        <p:nvPicPr>
          <p:cNvPr id="531" name="Outcome_Picture6_girls.jpg" descr="Outcome_Picture6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Double-click to edit"/>
          <p:cNvSpPr txBox="1"/>
          <p:nvPr>
            <p:ph type="ctrTitle"/>
          </p:nvPr>
        </p:nvSpPr>
        <p:spPr>
          <a:prstGeom prst="rect">
            <a:avLst/>
          </a:prstGeom>
        </p:spPr>
        <p:txBody>
          <a:bodyPr/>
          <a:lstStyle/>
          <a:p>
            <a:pPr/>
          </a:p>
        </p:txBody>
      </p:sp>
      <p:sp>
        <p:nvSpPr>
          <p:cNvPr id="536" name="Double-click to edit"/>
          <p:cNvSpPr txBox="1"/>
          <p:nvPr>
            <p:ph type="subTitle" sz="quarter" idx="1"/>
          </p:nvPr>
        </p:nvSpPr>
        <p:spPr>
          <a:prstGeom prst="rect">
            <a:avLst/>
          </a:prstGeom>
        </p:spPr>
        <p:txBody>
          <a:bodyPr/>
          <a:lstStyle/>
          <a:p>
            <a:pPr/>
          </a:p>
        </p:txBody>
      </p:sp>
      <p:pic>
        <p:nvPicPr>
          <p:cNvPr id="537" name="Outcome_Picture7_girls.jpg" descr="Outcome_Picture7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Double-click to edit"/>
          <p:cNvSpPr txBox="1"/>
          <p:nvPr>
            <p:ph type="ctrTitle"/>
          </p:nvPr>
        </p:nvSpPr>
        <p:spPr>
          <a:prstGeom prst="rect">
            <a:avLst/>
          </a:prstGeom>
        </p:spPr>
        <p:txBody>
          <a:bodyPr/>
          <a:lstStyle/>
          <a:p>
            <a:pPr/>
          </a:p>
        </p:txBody>
      </p:sp>
      <p:sp>
        <p:nvSpPr>
          <p:cNvPr id="542" name="Double-click to edit"/>
          <p:cNvSpPr txBox="1"/>
          <p:nvPr>
            <p:ph type="subTitle" sz="quarter" idx="1"/>
          </p:nvPr>
        </p:nvSpPr>
        <p:spPr>
          <a:prstGeom prst="rect">
            <a:avLst/>
          </a:prstGeom>
        </p:spPr>
        <p:txBody>
          <a:bodyPr/>
          <a:lstStyle/>
          <a:p>
            <a:pPr/>
          </a:p>
        </p:txBody>
      </p:sp>
      <p:pic>
        <p:nvPicPr>
          <p:cNvPr id="543" name="Outcome_Picture10.1_girls.jpg" descr="Outcome_Picture10.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44" name="Outcome_Picture10.1_girls.psd" descr="Outcome_Picture10.1_girls.psd"/>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Double-click to edit"/>
          <p:cNvSpPr txBox="1"/>
          <p:nvPr>
            <p:ph type="ctrTitle"/>
          </p:nvPr>
        </p:nvSpPr>
        <p:spPr>
          <a:prstGeom prst="rect">
            <a:avLst/>
          </a:prstGeom>
        </p:spPr>
        <p:txBody>
          <a:bodyPr/>
          <a:lstStyle/>
          <a:p>
            <a:pPr/>
          </a:p>
        </p:txBody>
      </p:sp>
      <p:sp>
        <p:nvSpPr>
          <p:cNvPr id="549" name="Double-click to edit"/>
          <p:cNvSpPr txBox="1"/>
          <p:nvPr>
            <p:ph type="subTitle" sz="quarter" idx="1"/>
          </p:nvPr>
        </p:nvSpPr>
        <p:spPr>
          <a:prstGeom prst="rect">
            <a:avLst/>
          </a:prstGeom>
        </p:spPr>
        <p:txBody>
          <a:bodyPr/>
          <a:lstStyle/>
          <a:p>
            <a:pPr/>
          </a:p>
        </p:txBody>
      </p:sp>
      <p:pic>
        <p:nvPicPr>
          <p:cNvPr id="550" name="Outcome_Picture11_girls.jpg" descr="Outcome_Picture1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51" name="Outcome_Picture11_girls copy.jpg" descr="Outcome_Picture11_girls copy.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Double-click to edit"/>
          <p:cNvSpPr txBox="1"/>
          <p:nvPr>
            <p:ph type="ctrTitle"/>
          </p:nvPr>
        </p:nvSpPr>
        <p:spPr>
          <a:prstGeom prst="rect">
            <a:avLst/>
          </a:prstGeom>
        </p:spPr>
        <p:txBody>
          <a:bodyPr/>
          <a:lstStyle/>
          <a:p>
            <a:pPr/>
          </a:p>
        </p:txBody>
      </p:sp>
      <p:sp>
        <p:nvSpPr>
          <p:cNvPr id="556" name="Double-click to edit"/>
          <p:cNvSpPr txBox="1"/>
          <p:nvPr>
            <p:ph type="subTitle" sz="quarter" idx="1"/>
          </p:nvPr>
        </p:nvSpPr>
        <p:spPr>
          <a:prstGeom prst="rect">
            <a:avLst/>
          </a:prstGeom>
        </p:spPr>
        <p:txBody>
          <a:bodyPr/>
          <a:lstStyle/>
          <a:p>
            <a:pPr/>
          </a:p>
        </p:txBody>
      </p:sp>
      <p:pic>
        <p:nvPicPr>
          <p:cNvPr id="557" name="Outcome_Picture7_girls.jpg" descr="Outcome_Picture7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58" name="Outcome_Picture7b_girls.jpg" descr="Outcome_Picture7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Double-click to edit"/>
          <p:cNvSpPr txBox="1"/>
          <p:nvPr>
            <p:ph type="ctrTitle"/>
          </p:nvPr>
        </p:nvSpPr>
        <p:spPr>
          <a:prstGeom prst="rect">
            <a:avLst/>
          </a:prstGeom>
        </p:spPr>
        <p:txBody>
          <a:bodyPr/>
          <a:lstStyle/>
          <a:p>
            <a:pPr/>
          </a:p>
        </p:txBody>
      </p:sp>
      <p:sp>
        <p:nvSpPr>
          <p:cNvPr id="563" name="Double-click to edit"/>
          <p:cNvSpPr txBox="1"/>
          <p:nvPr>
            <p:ph type="subTitle" sz="quarter" idx="1"/>
          </p:nvPr>
        </p:nvSpPr>
        <p:spPr>
          <a:prstGeom prst="rect">
            <a:avLst/>
          </a:prstGeom>
        </p:spPr>
        <p:txBody>
          <a:bodyPr/>
          <a:lstStyle/>
          <a:p>
            <a:pPr/>
          </a:p>
        </p:txBody>
      </p:sp>
      <p:pic>
        <p:nvPicPr>
          <p:cNvPr id="564" name="Outcome_Picture8_girls.jpg" descr="Outcome_Picture8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65" name="Outcome_Picture8b_girls.jpg" descr="Outcome_Picture8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Double-click to edit"/>
          <p:cNvSpPr txBox="1"/>
          <p:nvPr>
            <p:ph type="ctrTitle"/>
          </p:nvPr>
        </p:nvSpPr>
        <p:spPr>
          <a:prstGeom prst="rect">
            <a:avLst/>
          </a:prstGeom>
        </p:spPr>
        <p:txBody>
          <a:bodyPr/>
          <a:lstStyle/>
          <a:p>
            <a:pPr/>
          </a:p>
        </p:txBody>
      </p:sp>
      <p:sp>
        <p:nvSpPr>
          <p:cNvPr id="570" name="Double-click to edit"/>
          <p:cNvSpPr txBox="1"/>
          <p:nvPr>
            <p:ph type="subTitle" sz="quarter" idx="1"/>
          </p:nvPr>
        </p:nvSpPr>
        <p:spPr>
          <a:prstGeom prst="rect">
            <a:avLst/>
          </a:prstGeom>
        </p:spPr>
        <p:txBody>
          <a:bodyPr/>
          <a:lstStyle/>
          <a:p>
            <a:pPr/>
          </a:p>
        </p:txBody>
      </p:sp>
      <p:pic>
        <p:nvPicPr>
          <p:cNvPr id="571" name="Outcome_Picture9_girls.jpg" descr="Outcome_Picture9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72" name="Outcome_Picture9b_girls.jpg" descr="Outcome_Picture9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extBox 4"/>
          <p:cNvSpPr txBox="1"/>
          <p:nvPr/>
        </p:nvSpPr>
        <p:spPr>
          <a:xfrm>
            <a:off x="6769673" y="3416648"/>
            <a:ext cx="10844655" cy="1356359"/>
          </a:xfrm>
          <a:prstGeom prst="rect">
            <a:avLst/>
          </a:prstGeom>
          <a:ln w="12700">
            <a:miter lim="400000"/>
          </a:ln>
          <a:extLst>
            <a:ext uri="{C572A759-6A51-4108-AA02-DFA0A04FC94B}">
              <ma14:wrappingTextBoxFlag xmlns:ma14="http://schemas.microsoft.com/office/mac/drawingml/2011/main" val="1"/>
            </a:ext>
          </a:extLst>
        </p:spPr>
        <p:txBody>
          <a:bodyPr wrap="none" lIns="68578" tIns="68578" rIns="68578" bIns="68578">
            <a:spAutoFit/>
          </a:bodyPr>
          <a:lstStyle/>
          <a:p>
            <a:pPr defTabSz="1828800">
              <a:defRPr b="0" sz="5000">
                <a:latin typeface="Avenir Heavy"/>
                <a:ea typeface="Avenir Heavy"/>
                <a:cs typeface="Avenir Heavy"/>
                <a:sym typeface="Avenir Heavy"/>
              </a:defRPr>
            </a:pPr>
            <a:r>
              <a:t>Step 1:</a:t>
            </a:r>
            <a:r>
              <a:rPr>
                <a:latin typeface="Avenir Roman"/>
                <a:ea typeface="Avenir Roman"/>
                <a:cs typeface="Avenir Roman"/>
                <a:sym typeface="Avenir Roman"/>
              </a:rPr>
              <a:t> Are you in full-screen mode?</a:t>
            </a:r>
            <a:r>
              <a:rPr sz="7000">
                <a:latin typeface="Avenir Roman"/>
                <a:ea typeface="Avenir Roman"/>
                <a:cs typeface="Avenir Roman"/>
                <a:sym typeface="Avenir Roman"/>
              </a:rPr>
              <a:t> </a:t>
            </a:r>
          </a:p>
        </p:txBody>
      </p:sp>
      <p:grpSp>
        <p:nvGrpSpPr>
          <p:cNvPr id="177" name="Group"/>
          <p:cNvGrpSpPr/>
          <p:nvPr/>
        </p:nvGrpSpPr>
        <p:grpSpPr>
          <a:xfrm>
            <a:off x="7637674" y="6528316"/>
            <a:ext cx="4039854" cy="2161684"/>
            <a:chOff x="0" y="0"/>
            <a:chExt cx="4039852" cy="2161683"/>
          </a:xfrm>
        </p:grpSpPr>
        <p:sp>
          <p:nvSpPr>
            <p:cNvPr id="173" name="Rounded Rectangle"/>
            <p:cNvSpPr/>
            <p:nvPr/>
          </p:nvSpPr>
          <p:spPr>
            <a:xfrm>
              <a:off x="0" y="375743"/>
              <a:ext cx="4039853" cy="1785941"/>
            </a:xfrm>
            <a:prstGeom prst="roundRect">
              <a:avLst>
                <a:gd name="adj" fmla="val 15000"/>
              </a:avLst>
            </a:prstGeom>
            <a:solidFill>
              <a:schemeClr val="accent1">
                <a:lumOff val="-13575"/>
              </a:schemeClr>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nvGrpSpPr>
            <p:cNvPr id="176" name="Yes"/>
            <p:cNvGrpSpPr/>
            <p:nvPr/>
          </p:nvGrpSpPr>
          <p:grpSpPr>
            <a:xfrm>
              <a:off x="0" y="-1"/>
              <a:ext cx="4039853" cy="1785940"/>
              <a:chOff x="0" y="0"/>
              <a:chExt cx="4039852" cy="1785938"/>
            </a:xfrm>
          </p:grpSpPr>
          <p:sp>
            <p:nvSpPr>
              <p:cNvPr id="174" name="Rounded Rectangle"/>
              <p:cNvSpPr/>
              <p:nvPr/>
            </p:nvSpPr>
            <p:spPr>
              <a:xfrm>
                <a:off x="0" y="0"/>
                <a:ext cx="4039853" cy="1785939"/>
              </a:xfrm>
              <a:prstGeom prst="roundRect">
                <a:avLst>
                  <a:gd name="adj" fmla="val 15000"/>
                </a:avLst>
              </a:prstGeom>
              <a:solidFill>
                <a:schemeClr val="accent1">
                  <a:lumOff val="16847"/>
                </a:schemeClr>
              </a:solidFill>
              <a:ln w="12700" cap="flat">
                <a:noFill/>
                <a:miter lim="400000"/>
              </a:ln>
              <a:effectLst/>
            </p:spPr>
            <p:txBody>
              <a:bodyPr wrap="square" lIns="71437" tIns="71437" rIns="71437" bIns="71437" numCol="1" anchor="ctr">
                <a:noAutofit/>
              </a:bodyPr>
              <a:lstStyle/>
              <a:p>
                <a:pPr>
                  <a:defRPr b="0" sz="4400">
                    <a:solidFill>
                      <a:srgbClr val="FFFFFF"/>
                    </a:solidFill>
                    <a:latin typeface="+mn-lt"/>
                    <a:ea typeface="+mn-ea"/>
                    <a:cs typeface="+mn-cs"/>
                    <a:sym typeface="Helvetica Neue Medium"/>
                  </a:defRPr>
                </a:pPr>
              </a:p>
            </p:txBody>
          </p:sp>
          <p:sp>
            <p:nvSpPr>
              <p:cNvPr id="175" name="Yes"/>
              <p:cNvSpPr txBox="1"/>
              <p:nvPr/>
            </p:nvSpPr>
            <p:spPr>
              <a:xfrm>
                <a:off x="78463" y="486735"/>
                <a:ext cx="3882927" cy="812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b="0" sz="4400">
                    <a:solidFill>
                      <a:srgbClr val="FFFFFF"/>
                    </a:solidFill>
                    <a:latin typeface="+mn-lt"/>
                    <a:ea typeface="+mn-ea"/>
                    <a:cs typeface="+mn-cs"/>
                    <a:sym typeface="Helvetica Neue Medium"/>
                  </a:defRPr>
                </a:lvl1pPr>
              </a:lstStyle>
              <a:p>
                <a:pPr/>
                <a:r>
                  <a:t>Yes</a:t>
                </a:r>
              </a:p>
            </p:txBody>
          </p:sp>
        </p:grpSp>
      </p:grpSp>
      <p:grpSp>
        <p:nvGrpSpPr>
          <p:cNvPr id="182" name="Group"/>
          <p:cNvGrpSpPr/>
          <p:nvPr/>
        </p:nvGrpSpPr>
        <p:grpSpPr>
          <a:xfrm>
            <a:off x="12998494" y="6528316"/>
            <a:ext cx="4039854" cy="2161684"/>
            <a:chOff x="0" y="0"/>
            <a:chExt cx="4039852" cy="2161683"/>
          </a:xfrm>
        </p:grpSpPr>
        <p:sp>
          <p:nvSpPr>
            <p:cNvPr id="178" name="Rounded Rectangle"/>
            <p:cNvSpPr/>
            <p:nvPr/>
          </p:nvSpPr>
          <p:spPr>
            <a:xfrm>
              <a:off x="0" y="375743"/>
              <a:ext cx="4039853" cy="1785941"/>
            </a:xfrm>
            <a:prstGeom prst="roundRect">
              <a:avLst>
                <a:gd name="adj" fmla="val 15000"/>
              </a:avLst>
            </a:prstGeom>
            <a:solidFill>
              <a:srgbClr val="B51600"/>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nvGrpSpPr>
            <p:cNvPr id="181" name="No"/>
            <p:cNvGrpSpPr/>
            <p:nvPr/>
          </p:nvGrpSpPr>
          <p:grpSpPr>
            <a:xfrm>
              <a:off x="0" y="-1"/>
              <a:ext cx="4039853" cy="1785940"/>
              <a:chOff x="0" y="0"/>
              <a:chExt cx="4039852" cy="1785938"/>
            </a:xfrm>
          </p:grpSpPr>
          <p:sp>
            <p:nvSpPr>
              <p:cNvPr id="179" name="Rounded Rectangle"/>
              <p:cNvSpPr/>
              <p:nvPr/>
            </p:nvSpPr>
            <p:spPr>
              <a:xfrm>
                <a:off x="0" y="0"/>
                <a:ext cx="4039853" cy="1785939"/>
              </a:xfrm>
              <a:prstGeom prst="roundRect">
                <a:avLst>
                  <a:gd name="adj" fmla="val 15000"/>
                </a:avLst>
              </a:prstGeom>
              <a:solidFill>
                <a:srgbClr val="EE230C"/>
              </a:solidFill>
              <a:ln w="12700" cap="flat">
                <a:noFill/>
                <a:miter lim="400000"/>
              </a:ln>
              <a:effectLst/>
            </p:spPr>
            <p:txBody>
              <a:bodyPr wrap="square" lIns="71437" tIns="71437" rIns="71437" bIns="71437" numCol="1" anchor="ctr">
                <a:noAutofit/>
              </a:bodyPr>
              <a:lstStyle/>
              <a:p>
                <a:pPr>
                  <a:defRPr b="0" sz="4400">
                    <a:solidFill>
                      <a:srgbClr val="FFFFFF"/>
                    </a:solidFill>
                    <a:latin typeface="+mn-lt"/>
                    <a:ea typeface="+mn-ea"/>
                    <a:cs typeface="+mn-cs"/>
                    <a:sym typeface="Helvetica Neue Medium"/>
                  </a:defRPr>
                </a:pPr>
              </a:p>
            </p:txBody>
          </p:sp>
          <p:sp>
            <p:nvSpPr>
              <p:cNvPr id="180" name="No"/>
              <p:cNvSpPr txBox="1"/>
              <p:nvPr/>
            </p:nvSpPr>
            <p:spPr>
              <a:xfrm>
                <a:off x="78463" y="486735"/>
                <a:ext cx="3882927" cy="812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b="0" sz="4400">
                    <a:solidFill>
                      <a:srgbClr val="FFFFFF"/>
                    </a:solidFill>
                    <a:latin typeface="+mn-lt"/>
                    <a:ea typeface="+mn-ea"/>
                    <a:cs typeface="+mn-cs"/>
                    <a:sym typeface="Helvetica Neue Medium"/>
                  </a:defRPr>
                </a:lvl1pPr>
              </a:lstStyle>
              <a:p>
                <a:pPr/>
                <a:r>
                  <a:t>No</a:t>
                </a:r>
              </a:p>
            </p:txBody>
          </p:sp>
        </p:grpSp>
      </p:grpSp>
      <p:sp>
        <p:nvSpPr>
          <p:cNvPr id="183" name="TextBox 4"/>
          <p:cNvSpPr txBox="1"/>
          <p:nvPr/>
        </p:nvSpPr>
        <p:spPr>
          <a:xfrm>
            <a:off x="7594601" y="2190304"/>
            <a:ext cx="9194798" cy="1000759"/>
          </a:xfrm>
          <a:prstGeom prst="rect">
            <a:avLst/>
          </a:prstGeom>
          <a:ln w="12700">
            <a:miter lim="400000"/>
          </a:ln>
          <a:extLst>
            <a:ext uri="{C572A759-6A51-4108-AA02-DFA0A04FC94B}">
              <ma14:wrappingTextBoxFlag xmlns:ma14="http://schemas.microsoft.com/office/mac/drawingml/2011/main" val="1"/>
            </a:ext>
          </a:extLst>
        </p:spPr>
        <p:txBody>
          <a:bodyPr wrap="none" lIns="68578" tIns="68578" rIns="68578" bIns="68578">
            <a:spAutoFit/>
          </a:bodyPr>
          <a:lstStyle/>
          <a:p>
            <a:pPr defTabSz="1828800">
              <a:defRPr b="0" sz="5000">
                <a:latin typeface="Avenir Heavy"/>
                <a:ea typeface="Avenir Heavy"/>
                <a:cs typeface="Avenir Heavy"/>
                <a:sym typeface="Avenir Heavy"/>
              </a:defRPr>
            </a:pPr>
            <a:r>
              <a:t>Step 0: </a:t>
            </a:r>
            <a:r>
              <a:rPr>
                <a:latin typeface="Avenir Book"/>
                <a:ea typeface="Avenir Book"/>
                <a:cs typeface="Avenir Book"/>
                <a:sym typeface="Avenir Book"/>
              </a:rPr>
              <a:t>Device and screen size?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Double-click to edit"/>
          <p:cNvSpPr txBox="1"/>
          <p:nvPr>
            <p:ph type="ctrTitle"/>
          </p:nvPr>
        </p:nvSpPr>
        <p:spPr>
          <a:prstGeom prst="rect">
            <a:avLst/>
          </a:prstGeom>
        </p:spPr>
        <p:txBody>
          <a:bodyPr/>
          <a:lstStyle/>
          <a:p>
            <a:pPr/>
          </a:p>
        </p:txBody>
      </p:sp>
      <p:sp>
        <p:nvSpPr>
          <p:cNvPr id="577" name="Double-click to edit"/>
          <p:cNvSpPr txBox="1"/>
          <p:nvPr>
            <p:ph type="subTitle" sz="quarter" idx="1"/>
          </p:nvPr>
        </p:nvSpPr>
        <p:spPr>
          <a:prstGeom prst="rect">
            <a:avLst/>
          </a:prstGeom>
        </p:spPr>
        <p:txBody>
          <a:bodyPr/>
          <a:lstStyle/>
          <a:p>
            <a:pPr/>
          </a:p>
        </p:txBody>
      </p:sp>
      <p:pic>
        <p:nvPicPr>
          <p:cNvPr id="578" name="Outcome_Picture12_girls.jpg" descr="Outcome_Picture1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582"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583"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584"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585"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Double-click to edit"/>
          <p:cNvSpPr txBox="1"/>
          <p:nvPr>
            <p:ph type="ctrTitle"/>
          </p:nvPr>
        </p:nvSpPr>
        <p:spPr>
          <a:prstGeom prst="rect">
            <a:avLst/>
          </a:prstGeom>
        </p:spPr>
        <p:txBody>
          <a:bodyPr/>
          <a:lstStyle/>
          <a:p>
            <a:pPr/>
          </a:p>
        </p:txBody>
      </p:sp>
      <p:sp>
        <p:nvSpPr>
          <p:cNvPr id="590" name="Double-click to edit"/>
          <p:cNvSpPr txBox="1"/>
          <p:nvPr>
            <p:ph type="subTitle" sz="quarter" idx="1"/>
          </p:nvPr>
        </p:nvSpPr>
        <p:spPr>
          <a:prstGeom prst="rect">
            <a:avLst/>
          </a:prstGeom>
        </p:spPr>
        <p:txBody>
          <a:bodyPr/>
          <a:lstStyle/>
          <a:p>
            <a:pPr/>
          </a:p>
        </p:txBody>
      </p:sp>
      <p:pic>
        <p:nvPicPr>
          <p:cNvPr id="591" name="Both_Picture1_girls.jpg" descr="Both_Picture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Double-click to edit"/>
          <p:cNvSpPr txBox="1"/>
          <p:nvPr>
            <p:ph type="ctrTitle"/>
          </p:nvPr>
        </p:nvSpPr>
        <p:spPr>
          <a:prstGeom prst="rect">
            <a:avLst/>
          </a:prstGeom>
        </p:spPr>
        <p:txBody>
          <a:bodyPr/>
          <a:lstStyle/>
          <a:p>
            <a:pPr/>
          </a:p>
        </p:txBody>
      </p:sp>
      <p:sp>
        <p:nvSpPr>
          <p:cNvPr id="596" name="Double-click to edit"/>
          <p:cNvSpPr txBox="1"/>
          <p:nvPr>
            <p:ph type="subTitle" sz="quarter" idx="1"/>
          </p:nvPr>
        </p:nvSpPr>
        <p:spPr>
          <a:prstGeom prst="rect">
            <a:avLst/>
          </a:prstGeom>
        </p:spPr>
        <p:txBody>
          <a:bodyPr/>
          <a:lstStyle/>
          <a:p>
            <a:pPr/>
          </a:p>
        </p:txBody>
      </p:sp>
      <p:pic>
        <p:nvPicPr>
          <p:cNvPr id="597" name="Both_Picture2_girls.jpg" descr="Both_Picture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Double-click to edit"/>
          <p:cNvSpPr txBox="1"/>
          <p:nvPr>
            <p:ph type="ctrTitle"/>
          </p:nvPr>
        </p:nvSpPr>
        <p:spPr>
          <a:prstGeom prst="rect">
            <a:avLst/>
          </a:prstGeom>
        </p:spPr>
        <p:txBody>
          <a:bodyPr/>
          <a:lstStyle/>
          <a:p>
            <a:pPr/>
          </a:p>
        </p:txBody>
      </p:sp>
      <p:sp>
        <p:nvSpPr>
          <p:cNvPr id="602" name="Double-click to edit"/>
          <p:cNvSpPr txBox="1"/>
          <p:nvPr>
            <p:ph type="subTitle" sz="quarter" idx="1"/>
          </p:nvPr>
        </p:nvSpPr>
        <p:spPr>
          <a:prstGeom prst="rect">
            <a:avLst/>
          </a:prstGeom>
        </p:spPr>
        <p:txBody>
          <a:bodyPr/>
          <a:lstStyle/>
          <a:p>
            <a:pPr/>
          </a:p>
        </p:txBody>
      </p:sp>
      <p:pic>
        <p:nvPicPr>
          <p:cNvPr id="603" name="Both_Picture3_girls.jpg" descr="Both_Picture3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04" name="Both_Picture3_girls.jpg" descr="Both_Picture3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Double-click to edit"/>
          <p:cNvSpPr txBox="1"/>
          <p:nvPr>
            <p:ph type="ctrTitle"/>
          </p:nvPr>
        </p:nvSpPr>
        <p:spPr>
          <a:prstGeom prst="rect">
            <a:avLst/>
          </a:prstGeom>
        </p:spPr>
        <p:txBody>
          <a:bodyPr/>
          <a:lstStyle/>
          <a:p>
            <a:pPr/>
          </a:p>
        </p:txBody>
      </p:sp>
      <p:sp>
        <p:nvSpPr>
          <p:cNvPr id="609" name="Double-click to edit"/>
          <p:cNvSpPr txBox="1"/>
          <p:nvPr>
            <p:ph type="subTitle" sz="quarter" idx="1"/>
          </p:nvPr>
        </p:nvSpPr>
        <p:spPr>
          <a:prstGeom prst="rect">
            <a:avLst/>
          </a:prstGeom>
        </p:spPr>
        <p:txBody>
          <a:bodyPr/>
          <a:lstStyle/>
          <a:p>
            <a:pPr/>
          </a:p>
        </p:txBody>
      </p:sp>
      <p:pic>
        <p:nvPicPr>
          <p:cNvPr id="610" name="Both_Picture4_girls.jpg" descr="Both_Picture4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11" name="Both_Picture4_girls.jpg" descr="Both_Picture4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Double-click to edit"/>
          <p:cNvSpPr txBox="1"/>
          <p:nvPr>
            <p:ph type="ctrTitle"/>
          </p:nvPr>
        </p:nvSpPr>
        <p:spPr>
          <a:prstGeom prst="rect">
            <a:avLst/>
          </a:prstGeom>
        </p:spPr>
        <p:txBody>
          <a:bodyPr/>
          <a:lstStyle/>
          <a:p>
            <a:pPr/>
          </a:p>
        </p:txBody>
      </p:sp>
      <p:sp>
        <p:nvSpPr>
          <p:cNvPr id="616" name="Double-click to edit"/>
          <p:cNvSpPr txBox="1"/>
          <p:nvPr>
            <p:ph type="subTitle" sz="quarter" idx="1"/>
          </p:nvPr>
        </p:nvSpPr>
        <p:spPr>
          <a:prstGeom prst="rect">
            <a:avLst/>
          </a:prstGeom>
        </p:spPr>
        <p:txBody>
          <a:bodyPr/>
          <a:lstStyle/>
          <a:p>
            <a:pPr/>
          </a:p>
        </p:txBody>
      </p:sp>
      <p:pic>
        <p:nvPicPr>
          <p:cNvPr id="617" name="Both_Picture5_girls.jpg" descr="Both_Picture5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18" name="Both_Picture5_girls.jpg" descr="Both_Picture5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Double-click to edit"/>
          <p:cNvSpPr txBox="1"/>
          <p:nvPr>
            <p:ph type="ctrTitle"/>
          </p:nvPr>
        </p:nvSpPr>
        <p:spPr>
          <a:prstGeom prst="rect">
            <a:avLst/>
          </a:prstGeom>
        </p:spPr>
        <p:txBody>
          <a:bodyPr/>
          <a:lstStyle/>
          <a:p>
            <a:pPr/>
          </a:p>
        </p:txBody>
      </p:sp>
      <p:sp>
        <p:nvSpPr>
          <p:cNvPr id="623" name="Double-click to edit"/>
          <p:cNvSpPr txBox="1"/>
          <p:nvPr>
            <p:ph type="subTitle" sz="quarter" idx="1"/>
          </p:nvPr>
        </p:nvSpPr>
        <p:spPr>
          <a:prstGeom prst="rect">
            <a:avLst/>
          </a:prstGeom>
        </p:spPr>
        <p:txBody>
          <a:bodyPr/>
          <a:lstStyle/>
          <a:p>
            <a:pPr/>
          </a:p>
        </p:txBody>
      </p:sp>
      <p:pic>
        <p:nvPicPr>
          <p:cNvPr id="624" name="Both_Picture6_girls.jpg" descr="Both_Picture6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25" name="Both_Picture6_girls.jpg" descr="Both_Picture6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Double-click to edit"/>
          <p:cNvSpPr txBox="1"/>
          <p:nvPr>
            <p:ph type="ctrTitle"/>
          </p:nvPr>
        </p:nvSpPr>
        <p:spPr>
          <a:prstGeom prst="rect">
            <a:avLst/>
          </a:prstGeom>
        </p:spPr>
        <p:txBody>
          <a:bodyPr/>
          <a:lstStyle/>
          <a:p>
            <a:pPr/>
          </a:p>
        </p:txBody>
      </p:sp>
      <p:sp>
        <p:nvSpPr>
          <p:cNvPr id="630" name="Double-click to edit"/>
          <p:cNvSpPr txBox="1"/>
          <p:nvPr>
            <p:ph type="subTitle" sz="quarter" idx="1"/>
          </p:nvPr>
        </p:nvSpPr>
        <p:spPr>
          <a:prstGeom prst="rect">
            <a:avLst/>
          </a:prstGeom>
        </p:spPr>
        <p:txBody>
          <a:bodyPr/>
          <a:lstStyle/>
          <a:p>
            <a:pPr/>
          </a:p>
        </p:txBody>
      </p:sp>
      <p:pic>
        <p:nvPicPr>
          <p:cNvPr id="631" name="Both_Picture7a_girls.jpg" descr="Both_Picture7a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32" name="Both_Picture7a_girls.jpg" descr="Both_Picture7a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Double-click to edit"/>
          <p:cNvSpPr txBox="1"/>
          <p:nvPr>
            <p:ph type="ctrTitle"/>
          </p:nvPr>
        </p:nvSpPr>
        <p:spPr>
          <a:prstGeom prst="rect">
            <a:avLst/>
          </a:prstGeom>
        </p:spPr>
        <p:txBody>
          <a:bodyPr/>
          <a:lstStyle/>
          <a:p>
            <a:pPr/>
          </a:p>
        </p:txBody>
      </p:sp>
      <p:sp>
        <p:nvSpPr>
          <p:cNvPr id="637" name="Double-click to edit"/>
          <p:cNvSpPr txBox="1"/>
          <p:nvPr>
            <p:ph type="subTitle" sz="quarter" idx="1"/>
          </p:nvPr>
        </p:nvSpPr>
        <p:spPr>
          <a:prstGeom prst="rect">
            <a:avLst/>
          </a:prstGeom>
        </p:spPr>
        <p:txBody>
          <a:bodyPr/>
          <a:lstStyle/>
          <a:p>
            <a:pPr/>
          </a:p>
        </p:txBody>
      </p:sp>
      <p:pic>
        <p:nvPicPr>
          <p:cNvPr id="638" name="Both_Picture7b_girls.jpg" descr="Both_Picture7b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39" name="Both_Picture7b_girls.jpg" descr="Both_Picture7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Rectangle 23"/>
          <p:cNvSpPr/>
          <p:nvPr/>
        </p:nvSpPr>
        <p:spPr>
          <a:xfrm>
            <a:off x="6900050" y="4470322"/>
            <a:ext cx="10747096" cy="6493401"/>
          </a:xfrm>
          <a:prstGeom prst="rect">
            <a:avLst/>
          </a:prstGeom>
          <a:solidFill>
            <a:srgbClr val="203864"/>
          </a:solidFill>
          <a:ln w="12700">
            <a:solidFill>
              <a:srgbClr val="32538F"/>
            </a:solidFill>
            <a:miter/>
          </a:ln>
        </p:spPr>
        <p:txBody>
          <a:bodyPr lIns="71437" tIns="71437" rIns="71437" bIns="71437" anchor="ctr"/>
          <a:lstStyle/>
          <a:p>
            <a:pPr defTabSz="1828800">
              <a:defRPr b="0">
                <a:solidFill>
                  <a:srgbClr val="FFFFFF"/>
                </a:solidFill>
                <a:latin typeface="Calibri"/>
                <a:ea typeface="Calibri"/>
                <a:cs typeface="Calibri"/>
                <a:sym typeface="Calibri"/>
              </a:defRPr>
            </a:pPr>
          </a:p>
        </p:txBody>
      </p:sp>
      <p:sp>
        <p:nvSpPr>
          <p:cNvPr id="188" name="TextBox 9"/>
          <p:cNvSpPr txBox="1"/>
          <p:nvPr/>
        </p:nvSpPr>
        <p:spPr>
          <a:xfrm>
            <a:off x="7866608" y="2743347"/>
            <a:ext cx="9048392" cy="1737358"/>
          </a:xfrm>
          <a:prstGeom prst="rect">
            <a:avLst/>
          </a:prstGeom>
          <a:ln w="12700">
            <a:miter lim="400000"/>
          </a:ln>
          <a:extLst>
            <a:ext uri="{C572A759-6A51-4108-AA02-DFA0A04FC94B}">
              <ma14:wrappingTextBoxFlag xmlns:ma14="http://schemas.microsoft.com/office/mac/drawingml/2011/main" val="1"/>
            </a:ext>
          </a:extLst>
        </p:spPr>
        <p:txBody>
          <a:bodyPr wrap="none" lIns="68578" tIns="68578" rIns="68578" bIns="68578">
            <a:spAutoFit/>
          </a:bodyPr>
          <a:lstStyle/>
          <a:p>
            <a:pPr defTabSz="1828800">
              <a:defRPr b="0" sz="4600">
                <a:latin typeface="Avenir Roman"/>
                <a:ea typeface="Avenir Roman"/>
                <a:cs typeface="Avenir Roman"/>
                <a:sym typeface="Avenir Roman"/>
              </a:defRPr>
            </a:pPr>
            <a:r>
              <a:t>Please enter full screen mode.</a:t>
            </a:r>
          </a:p>
          <a:p>
            <a:pPr defTabSz="1828800">
              <a:defRPr b="0" sz="4600">
                <a:latin typeface="Avenir Roman"/>
                <a:ea typeface="Avenir Roman"/>
                <a:cs typeface="Avenir Roman"/>
                <a:sym typeface="Avenir Roman"/>
              </a:defRPr>
            </a:pPr>
            <a:r>
              <a:t>The full screen icon looks like this:</a:t>
            </a:r>
          </a:p>
        </p:txBody>
      </p:sp>
      <p:grpSp>
        <p:nvGrpSpPr>
          <p:cNvPr id="194" name="Group 30"/>
          <p:cNvGrpSpPr/>
          <p:nvPr/>
        </p:nvGrpSpPr>
        <p:grpSpPr>
          <a:xfrm>
            <a:off x="8761275" y="6229173"/>
            <a:ext cx="7259047" cy="4238283"/>
            <a:chOff x="0" y="-1"/>
            <a:chExt cx="7259045" cy="4238281"/>
          </a:xfrm>
        </p:grpSpPr>
        <p:sp>
          <p:nvSpPr>
            <p:cNvPr id="189" name="Rectangle 25"/>
            <p:cNvSpPr/>
            <p:nvPr/>
          </p:nvSpPr>
          <p:spPr>
            <a:xfrm>
              <a:off x="-1" y="-2"/>
              <a:ext cx="7259047" cy="4238283"/>
            </a:xfrm>
            <a:prstGeom prst="rect">
              <a:avLst/>
            </a:prstGeom>
            <a:solidFill>
              <a:srgbClr val="B4C7E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grpSp>
          <p:nvGrpSpPr>
            <p:cNvPr id="193" name="Group 26"/>
            <p:cNvGrpSpPr/>
            <p:nvPr/>
          </p:nvGrpSpPr>
          <p:grpSpPr>
            <a:xfrm>
              <a:off x="1653719" y="412007"/>
              <a:ext cx="3951608" cy="3414266"/>
              <a:chOff x="-1" y="0"/>
              <a:chExt cx="3951606" cy="3414265"/>
            </a:xfrm>
          </p:grpSpPr>
          <p:sp>
            <p:nvSpPr>
              <p:cNvPr id="190" name="Freeform 27"/>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1" name="Oval 28"/>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2" name="Arc 29"/>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71437" tIns="71437" rIns="71437" bIns="71437" numCol="1" anchor="ctr">
                <a:noAutofit/>
              </a:bodyPr>
              <a:lstStyle/>
              <a:p>
                <a:pPr defTabSz="1828800">
                  <a:defRPr b="0">
                    <a:latin typeface="Calibri"/>
                    <a:ea typeface="Calibri"/>
                    <a:cs typeface="Calibri"/>
                    <a:sym typeface="Calibri"/>
                  </a:defRPr>
                </a:pPr>
              </a:p>
            </p:txBody>
          </p:sp>
        </p:grpSp>
      </p:grpSp>
      <p:grpSp>
        <p:nvGrpSpPr>
          <p:cNvPr id="201" name="Group 40"/>
          <p:cNvGrpSpPr/>
          <p:nvPr/>
        </p:nvGrpSpPr>
        <p:grpSpPr>
          <a:xfrm>
            <a:off x="16020318" y="4661561"/>
            <a:ext cx="1408256" cy="1408256"/>
            <a:chOff x="0" y="0"/>
            <a:chExt cx="1408255" cy="1408255"/>
          </a:xfrm>
        </p:grpSpPr>
        <p:sp>
          <p:nvSpPr>
            <p:cNvPr id="195" name="Rounded Rectangle 37"/>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6" name="Rectangle 32"/>
            <p:cNvSpPr/>
            <p:nvPr/>
          </p:nvSpPr>
          <p:spPr>
            <a:xfrm>
              <a:off x="373677" y="361225"/>
              <a:ext cx="685802" cy="685802"/>
            </a:xfrm>
            <a:prstGeom prst="rect">
              <a:avLst/>
            </a:prstGeom>
            <a:solidFill>
              <a:srgbClr val="2F5597"/>
            </a:solidFill>
            <a:ln w="101600" cap="flat">
              <a:solidFill>
                <a:srgbClr val="DAE3F3"/>
              </a:solidFill>
              <a:prstDash val="solid"/>
              <a:miter lim="8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7" name="Rectangle 33"/>
            <p:cNvSpPr/>
            <p:nvPr/>
          </p:nvSpPr>
          <p:spPr>
            <a:xfrm>
              <a:off x="545127" y="189775"/>
              <a:ext cx="342903" cy="342902"/>
            </a:xfrm>
            <a:prstGeom prst="rect">
              <a:avLst/>
            </a:prstGeom>
            <a:solidFill>
              <a:srgbClr val="2F559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8" name="Rectangle 34"/>
            <p:cNvSpPr/>
            <p:nvPr/>
          </p:nvSpPr>
          <p:spPr>
            <a:xfrm>
              <a:off x="545127" y="875575"/>
              <a:ext cx="342903" cy="342903"/>
            </a:xfrm>
            <a:prstGeom prst="rect">
              <a:avLst/>
            </a:prstGeom>
            <a:solidFill>
              <a:srgbClr val="2F559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9" name="Rectangle 35"/>
            <p:cNvSpPr/>
            <p:nvPr/>
          </p:nvSpPr>
          <p:spPr>
            <a:xfrm>
              <a:off x="202227" y="532675"/>
              <a:ext cx="342902" cy="342902"/>
            </a:xfrm>
            <a:prstGeom prst="rect">
              <a:avLst/>
            </a:prstGeom>
            <a:solidFill>
              <a:srgbClr val="2F559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200" name="Rectangle 36"/>
            <p:cNvSpPr/>
            <p:nvPr/>
          </p:nvSpPr>
          <p:spPr>
            <a:xfrm>
              <a:off x="769980" y="532675"/>
              <a:ext cx="342902" cy="342902"/>
            </a:xfrm>
            <a:prstGeom prst="rect">
              <a:avLst/>
            </a:prstGeom>
            <a:solidFill>
              <a:srgbClr val="2F559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grpSp>
      <p:sp>
        <p:nvSpPr>
          <p:cNvPr id="202" name="Oval 41"/>
          <p:cNvSpPr/>
          <p:nvPr/>
        </p:nvSpPr>
        <p:spPr>
          <a:xfrm>
            <a:off x="15615569" y="4149205"/>
            <a:ext cx="2355576" cy="2355576"/>
          </a:xfrm>
          <a:prstGeom prst="ellipse">
            <a:avLst/>
          </a:prstGeom>
          <a:ln w="101600">
            <a:solidFill>
              <a:srgbClr val="FFC000"/>
            </a:solidFill>
            <a:miter/>
          </a:ln>
        </p:spPr>
        <p:txBody>
          <a:bodyPr lIns="71437" tIns="71437" rIns="71437" bIns="71437" anchor="ctr"/>
          <a:lstStyle/>
          <a:p>
            <a:pPr defTabSz="1828800">
              <a:defRPr b="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Double-click to edit"/>
          <p:cNvSpPr txBox="1"/>
          <p:nvPr>
            <p:ph type="ctrTitle"/>
          </p:nvPr>
        </p:nvSpPr>
        <p:spPr>
          <a:prstGeom prst="rect">
            <a:avLst/>
          </a:prstGeom>
        </p:spPr>
        <p:txBody>
          <a:bodyPr/>
          <a:lstStyle/>
          <a:p>
            <a:pPr/>
          </a:p>
        </p:txBody>
      </p:sp>
      <p:sp>
        <p:nvSpPr>
          <p:cNvPr id="644" name="Double-click to edit"/>
          <p:cNvSpPr txBox="1"/>
          <p:nvPr>
            <p:ph type="subTitle" sz="quarter" idx="1"/>
          </p:nvPr>
        </p:nvSpPr>
        <p:spPr>
          <a:prstGeom prst="rect">
            <a:avLst/>
          </a:prstGeom>
        </p:spPr>
        <p:txBody>
          <a:bodyPr/>
          <a:lstStyle/>
          <a:p>
            <a:pPr/>
          </a:p>
        </p:txBody>
      </p:sp>
      <p:pic>
        <p:nvPicPr>
          <p:cNvPr id="645" name="Both_Picture7a_girls.jpg" descr="Both_Picture7a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46" name="Both_Picture7a_girls.jpg" descr="Both_Picture7a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Double-click to edit"/>
          <p:cNvSpPr txBox="1"/>
          <p:nvPr>
            <p:ph type="ctrTitle"/>
          </p:nvPr>
        </p:nvSpPr>
        <p:spPr>
          <a:prstGeom prst="rect">
            <a:avLst/>
          </a:prstGeom>
        </p:spPr>
        <p:txBody>
          <a:bodyPr/>
          <a:lstStyle/>
          <a:p>
            <a:pPr/>
          </a:p>
        </p:txBody>
      </p:sp>
      <p:sp>
        <p:nvSpPr>
          <p:cNvPr id="651" name="Double-click to edit"/>
          <p:cNvSpPr txBox="1"/>
          <p:nvPr>
            <p:ph type="subTitle" sz="quarter" idx="1"/>
          </p:nvPr>
        </p:nvSpPr>
        <p:spPr>
          <a:prstGeom prst="rect">
            <a:avLst/>
          </a:prstGeom>
        </p:spPr>
        <p:txBody>
          <a:bodyPr/>
          <a:lstStyle/>
          <a:p>
            <a:pPr/>
          </a:p>
        </p:txBody>
      </p:sp>
      <p:pic>
        <p:nvPicPr>
          <p:cNvPr id="652" name="Both_Picture7b_girls.jpg" descr="Both_Picture7b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53" name="Both_Picture7b_girls.jpg" descr="Both_Picture7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Double-click to edit"/>
          <p:cNvSpPr txBox="1"/>
          <p:nvPr>
            <p:ph type="ctrTitle"/>
          </p:nvPr>
        </p:nvSpPr>
        <p:spPr>
          <a:prstGeom prst="rect">
            <a:avLst/>
          </a:prstGeom>
        </p:spPr>
        <p:txBody>
          <a:bodyPr/>
          <a:lstStyle/>
          <a:p>
            <a:pPr/>
          </a:p>
        </p:txBody>
      </p:sp>
      <p:sp>
        <p:nvSpPr>
          <p:cNvPr id="658" name="Double-click to edit"/>
          <p:cNvSpPr txBox="1"/>
          <p:nvPr>
            <p:ph type="subTitle" sz="quarter" idx="1"/>
          </p:nvPr>
        </p:nvSpPr>
        <p:spPr>
          <a:prstGeom prst="rect">
            <a:avLst/>
          </a:prstGeom>
        </p:spPr>
        <p:txBody>
          <a:bodyPr/>
          <a:lstStyle/>
          <a:p>
            <a:pPr/>
          </a:p>
        </p:txBody>
      </p:sp>
      <p:pic>
        <p:nvPicPr>
          <p:cNvPr id="659" name="Both_Picture8_girls.jpg" descr="Both_Picture8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60" name="Both_Picture8_girls.jpg" descr="Both_Picture8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Double-click to edit"/>
          <p:cNvSpPr txBox="1"/>
          <p:nvPr>
            <p:ph type="ctrTitle"/>
          </p:nvPr>
        </p:nvSpPr>
        <p:spPr>
          <a:prstGeom prst="rect">
            <a:avLst/>
          </a:prstGeom>
        </p:spPr>
        <p:txBody>
          <a:bodyPr/>
          <a:lstStyle/>
          <a:p>
            <a:pPr/>
          </a:p>
        </p:txBody>
      </p:sp>
      <p:sp>
        <p:nvSpPr>
          <p:cNvPr id="665" name="Double-click to edit"/>
          <p:cNvSpPr txBox="1"/>
          <p:nvPr>
            <p:ph type="subTitle" sz="quarter" idx="1"/>
          </p:nvPr>
        </p:nvSpPr>
        <p:spPr>
          <a:prstGeom prst="rect">
            <a:avLst/>
          </a:prstGeom>
        </p:spPr>
        <p:txBody>
          <a:bodyPr/>
          <a:lstStyle/>
          <a:p>
            <a:pPr/>
          </a:p>
        </p:txBody>
      </p:sp>
      <p:pic>
        <p:nvPicPr>
          <p:cNvPr id="666" name="Both_Picture6_girls.jpg" descr="Both_Picture6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67" name="Both_Picture6_girls.jpg" descr="Both_Picture6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Double-click to edit"/>
          <p:cNvSpPr txBox="1"/>
          <p:nvPr>
            <p:ph type="ctrTitle"/>
          </p:nvPr>
        </p:nvSpPr>
        <p:spPr>
          <a:prstGeom prst="rect">
            <a:avLst/>
          </a:prstGeom>
        </p:spPr>
        <p:txBody>
          <a:bodyPr/>
          <a:lstStyle/>
          <a:p>
            <a:pPr/>
          </a:p>
        </p:txBody>
      </p:sp>
      <p:sp>
        <p:nvSpPr>
          <p:cNvPr id="672" name="Double-click to edit"/>
          <p:cNvSpPr txBox="1"/>
          <p:nvPr>
            <p:ph type="subTitle" sz="quarter" idx="1"/>
          </p:nvPr>
        </p:nvSpPr>
        <p:spPr>
          <a:prstGeom prst="rect">
            <a:avLst/>
          </a:prstGeom>
        </p:spPr>
        <p:txBody>
          <a:bodyPr/>
          <a:lstStyle/>
          <a:p>
            <a:pPr/>
          </a:p>
        </p:txBody>
      </p:sp>
      <p:pic>
        <p:nvPicPr>
          <p:cNvPr id="673" name="Both_Picture9_girls.jpg" descr="Both_Picture9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74" name="Both_Picture9_girls.jpg" descr="Both_Picture9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675" name="Both_Picture9_girls copy.jpg" descr="Both_Picture9_girls copy.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Double-click to edit"/>
          <p:cNvSpPr txBox="1"/>
          <p:nvPr>
            <p:ph type="ctrTitle"/>
          </p:nvPr>
        </p:nvSpPr>
        <p:spPr>
          <a:prstGeom prst="rect">
            <a:avLst/>
          </a:prstGeom>
        </p:spPr>
        <p:txBody>
          <a:bodyPr/>
          <a:lstStyle/>
          <a:p>
            <a:pPr/>
          </a:p>
        </p:txBody>
      </p:sp>
      <p:sp>
        <p:nvSpPr>
          <p:cNvPr id="680" name="Double-click to edit"/>
          <p:cNvSpPr txBox="1"/>
          <p:nvPr>
            <p:ph type="subTitle" sz="quarter" idx="1"/>
          </p:nvPr>
        </p:nvSpPr>
        <p:spPr>
          <a:prstGeom prst="rect">
            <a:avLst/>
          </a:prstGeom>
        </p:spPr>
        <p:txBody>
          <a:bodyPr/>
          <a:lstStyle/>
          <a:p>
            <a:pPr/>
          </a:p>
        </p:txBody>
      </p:sp>
      <p:pic>
        <p:nvPicPr>
          <p:cNvPr id="681" name="Both_Picture10_girls.jpg" descr="Both_Picture10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82" name="Both_Picture10.n_girls.jpg" descr="Both_Picture10.n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s"/>
          <p:cNvSpPr txBox="1"/>
          <p:nvPr>
            <p:ph type="ctrTitle"/>
          </p:nvPr>
        </p:nvSpPr>
        <p:spPr>
          <a:prstGeom prst="rect">
            <a:avLst/>
          </a:prstGeom>
        </p:spPr>
        <p:txBody>
          <a:bodyPr/>
          <a:lstStyle/>
          <a:p>
            <a:pPr/>
            <a:r>
              <a:t>s</a:t>
            </a:r>
          </a:p>
        </p:txBody>
      </p:sp>
      <p:sp>
        <p:nvSpPr>
          <p:cNvPr id="687" name="Double-click to edit"/>
          <p:cNvSpPr txBox="1"/>
          <p:nvPr>
            <p:ph type="subTitle" sz="quarter" idx="1"/>
          </p:nvPr>
        </p:nvSpPr>
        <p:spPr>
          <a:prstGeom prst="rect">
            <a:avLst/>
          </a:prstGeom>
        </p:spPr>
        <p:txBody>
          <a:bodyPr/>
          <a:lstStyle/>
          <a:p>
            <a:pPr/>
          </a:p>
        </p:txBody>
      </p:sp>
      <p:pic>
        <p:nvPicPr>
          <p:cNvPr id="688" name="Both_Picture11b_girls.jpg" descr="Both_Picture11b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89" name="Both_Picture11bn_girls.jpg" descr="Both_Picture11bn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693"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94"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95"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96"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Double-click to edit"/>
          <p:cNvSpPr txBox="1"/>
          <p:nvPr>
            <p:ph type="ctrTitle"/>
          </p:nvPr>
        </p:nvSpPr>
        <p:spPr>
          <a:prstGeom prst="rect">
            <a:avLst/>
          </a:prstGeom>
        </p:spPr>
        <p:txBody>
          <a:bodyPr/>
          <a:lstStyle/>
          <a:p>
            <a:pPr/>
          </a:p>
        </p:txBody>
      </p:sp>
      <p:sp>
        <p:nvSpPr>
          <p:cNvPr id="701" name="Double-click to edit"/>
          <p:cNvSpPr txBox="1"/>
          <p:nvPr>
            <p:ph type="subTitle" sz="quarter" idx="1"/>
          </p:nvPr>
        </p:nvSpPr>
        <p:spPr>
          <a:prstGeom prst="rect">
            <a:avLst/>
          </a:prstGeom>
        </p:spPr>
        <p:txBody>
          <a:bodyPr/>
          <a:lstStyle/>
          <a:p>
            <a:pPr/>
          </a:p>
        </p:txBody>
      </p:sp>
      <p:pic>
        <p:nvPicPr>
          <p:cNvPr id="702" name="Outcome_Picture1_boys.jpg" descr="Outcome_Picture1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03" name="Outcome_Picture1_boys.jpg" descr="Outcome_Picture1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Double-click to edit"/>
          <p:cNvSpPr txBox="1"/>
          <p:nvPr>
            <p:ph type="ctrTitle"/>
          </p:nvPr>
        </p:nvSpPr>
        <p:spPr>
          <a:prstGeom prst="rect">
            <a:avLst/>
          </a:prstGeom>
        </p:spPr>
        <p:txBody>
          <a:bodyPr/>
          <a:lstStyle/>
          <a:p>
            <a:pPr/>
          </a:p>
        </p:txBody>
      </p:sp>
      <p:sp>
        <p:nvSpPr>
          <p:cNvPr id="708" name="Double-click to edit"/>
          <p:cNvSpPr txBox="1"/>
          <p:nvPr>
            <p:ph type="subTitle" sz="quarter" idx="1"/>
          </p:nvPr>
        </p:nvSpPr>
        <p:spPr>
          <a:prstGeom prst="rect">
            <a:avLst/>
          </a:prstGeom>
        </p:spPr>
        <p:txBody>
          <a:bodyPr/>
          <a:lstStyle/>
          <a:p>
            <a:pPr/>
          </a:p>
        </p:txBody>
      </p:sp>
      <p:pic>
        <p:nvPicPr>
          <p:cNvPr id="709" name="Outcome_Picture2_boys.jpg" descr="Outcome_Picture2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extBox 4"/>
          <p:cNvSpPr txBox="1"/>
          <p:nvPr/>
        </p:nvSpPr>
        <p:spPr>
          <a:xfrm>
            <a:off x="4447954" y="2228077"/>
            <a:ext cx="15488092" cy="1864361"/>
          </a:xfrm>
          <a:prstGeom prst="rect">
            <a:avLst/>
          </a:prstGeom>
          <a:ln w="12700">
            <a:miter lim="400000"/>
          </a:ln>
          <a:extLst>
            <a:ext uri="{C572A759-6A51-4108-AA02-DFA0A04FC94B}">
              <ma14:wrappingTextBoxFlag xmlns:ma14="http://schemas.microsoft.com/office/mac/drawingml/2011/main" val="1"/>
            </a:ext>
          </a:extLst>
        </p:spPr>
        <p:txBody>
          <a:bodyPr lIns="68580" tIns="68580" rIns="68580" bIns="68580">
            <a:spAutoFit/>
          </a:bodyPr>
          <a:lstStyle/>
          <a:p>
            <a:pPr defTabSz="1828800">
              <a:defRPr b="0" sz="7000">
                <a:latin typeface="Avenir Roman"/>
                <a:ea typeface="Avenir Roman"/>
                <a:cs typeface="Avenir Roman"/>
                <a:sym typeface="Avenir Roman"/>
              </a:defRPr>
            </a:pPr>
            <a:r>
              <a:rPr sz="5000">
                <a:latin typeface="Avenir Heavy"/>
                <a:ea typeface="Avenir Heavy"/>
                <a:cs typeface="Avenir Heavy"/>
                <a:sym typeface="Avenir Heavy"/>
              </a:rPr>
              <a:t>Step 2:</a:t>
            </a:r>
            <a:r>
              <a:rPr sz="5000"/>
              <a:t> Do you see our videos floating </a:t>
            </a:r>
            <a:r>
              <a:rPr sz="5000">
                <a:latin typeface="Avenir Heavy"/>
                <a:ea typeface="Avenir Heavy"/>
                <a:cs typeface="Avenir Heavy"/>
                <a:sym typeface="Avenir Heavy"/>
              </a:rPr>
              <a:t>on top </a:t>
            </a:r>
            <a:r>
              <a:rPr sz="5000"/>
              <a:t>of the slides or anchored </a:t>
            </a:r>
            <a:r>
              <a:rPr sz="5000">
                <a:latin typeface="Avenir Heavy"/>
                <a:ea typeface="Avenir Heavy"/>
                <a:cs typeface="Avenir Heavy"/>
                <a:sym typeface="Avenir Heavy"/>
              </a:rPr>
              <a:t>beside </a:t>
            </a:r>
            <a:r>
              <a:rPr sz="5000"/>
              <a:t>the slides?</a:t>
            </a:r>
          </a:p>
        </p:txBody>
      </p:sp>
      <p:sp>
        <p:nvSpPr>
          <p:cNvPr id="207" name="Rectangle"/>
          <p:cNvSpPr/>
          <p:nvPr/>
        </p:nvSpPr>
        <p:spPr>
          <a:xfrm>
            <a:off x="3835499" y="7316916"/>
            <a:ext cx="7681073" cy="4762219"/>
          </a:xfrm>
          <a:prstGeom prst="rect">
            <a:avLst/>
          </a:prstGeom>
          <a:solidFill>
            <a:srgbClr val="FFFFFF"/>
          </a:solidFill>
          <a:ln w="635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8" name="Rectangle"/>
          <p:cNvSpPr/>
          <p:nvPr/>
        </p:nvSpPr>
        <p:spPr>
          <a:xfrm>
            <a:off x="12557934" y="7316916"/>
            <a:ext cx="7681072" cy="4762219"/>
          </a:xfrm>
          <a:prstGeom prst="rect">
            <a:avLst/>
          </a:prstGeom>
          <a:solidFill>
            <a:srgbClr val="000000"/>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grpSp>
        <p:nvGrpSpPr>
          <p:cNvPr id="214" name="Group"/>
          <p:cNvGrpSpPr/>
          <p:nvPr/>
        </p:nvGrpSpPr>
        <p:grpSpPr>
          <a:xfrm>
            <a:off x="17777776" y="8178734"/>
            <a:ext cx="2264182" cy="1189939"/>
            <a:chOff x="0" y="0"/>
            <a:chExt cx="2264180" cy="1189937"/>
          </a:xfrm>
        </p:grpSpPr>
        <p:sp>
          <p:nvSpPr>
            <p:cNvPr id="209"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13" name="Group 27"/>
            <p:cNvGrpSpPr/>
            <p:nvPr/>
          </p:nvGrpSpPr>
          <p:grpSpPr>
            <a:xfrm>
              <a:off x="577366" y="82946"/>
              <a:ext cx="1109452" cy="958588"/>
              <a:chOff x="0" y="0"/>
              <a:chExt cx="1109450" cy="958586"/>
            </a:xfrm>
          </p:grpSpPr>
          <p:sp>
            <p:nvSpPr>
              <p:cNvPr id="210"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11"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12"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grpSp>
        <p:nvGrpSpPr>
          <p:cNvPr id="222" name="Group"/>
          <p:cNvGrpSpPr/>
          <p:nvPr/>
        </p:nvGrpSpPr>
        <p:grpSpPr>
          <a:xfrm>
            <a:off x="17777776" y="10027378"/>
            <a:ext cx="2264182" cy="1189939"/>
            <a:chOff x="0" y="0"/>
            <a:chExt cx="2264180" cy="1189937"/>
          </a:xfrm>
        </p:grpSpPr>
        <p:sp>
          <p:nvSpPr>
            <p:cNvPr id="215"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21" name="Group 33"/>
            <p:cNvGrpSpPr/>
            <p:nvPr/>
          </p:nvGrpSpPr>
          <p:grpSpPr>
            <a:xfrm>
              <a:off x="577366" y="93433"/>
              <a:ext cx="1109452" cy="958588"/>
              <a:chOff x="0" y="0"/>
              <a:chExt cx="1109450" cy="958586"/>
            </a:xfrm>
          </p:grpSpPr>
          <p:sp>
            <p:nvSpPr>
              <p:cNvPr id="216"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17"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20" name="Arc 36"/>
              <p:cNvGrpSpPr/>
              <p:nvPr/>
            </p:nvGrpSpPr>
            <p:grpSpPr>
              <a:xfrm>
                <a:off x="440334" y="333140"/>
                <a:ext cx="228781" cy="228781"/>
                <a:chOff x="0" y="0"/>
                <a:chExt cx="228779" cy="228779"/>
              </a:xfrm>
            </p:grpSpPr>
            <p:sp>
              <p:nvSpPr>
                <p:cNvPr id="218"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sp>
              <p:nvSpPr>
                <p:cNvPr id="219"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grpSp>
      <p:sp>
        <p:nvSpPr>
          <p:cNvPr id="223" name="Rectangle"/>
          <p:cNvSpPr/>
          <p:nvPr/>
        </p:nvSpPr>
        <p:spPr>
          <a:xfrm>
            <a:off x="12735409" y="7715659"/>
            <a:ext cx="4822729" cy="3964733"/>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pic>
        <p:nvPicPr>
          <p:cNvPr id="224" name="Image" descr="Image"/>
          <p:cNvPicPr>
            <a:picLocks noChangeAspect="1"/>
          </p:cNvPicPr>
          <p:nvPr/>
        </p:nvPicPr>
        <p:blipFill>
          <a:blip r:embed="rId3">
            <a:extLst/>
          </a:blip>
          <a:stretch>
            <a:fillRect/>
          </a:stretch>
        </p:blipFill>
        <p:spPr>
          <a:xfrm>
            <a:off x="4907460" y="7723144"/>
            <a:ext cx="5537149" cy="3964734"/>
          </a:xfrm>
          <a:prstGeom prst="rect">
            <a:avLst/>
          </a:prstGeom>
          <a:ln w="12700">
            <a:miter lim="400000"/>
          </a:ln>
        </p:spPr>
      </p:pic>
      <p:grpSp>
        <p:nvGrpSpPr>
          <p:cNvPr id="245" name="Group 40"/>
          <p:cNvGrpSpPr/>
          <p:nvPr/>
        </p:nvGrpSpPr>
        <p:grpSpPr>
          <a:xfrm>
            <a:off x="8783766" y="8348756"/>
            <a:ext cx="2264182" cy="2698539"/>
            <a:chOff x="0" y="0"/>
            <a:chExt cx="2264180" cy="2698538"/>
          </a:xfrm>
        </p:grpSpPr>
        <p:sp>
          <p:nvSpPr>
            <p:cNvPr id="225"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26"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32" name="Group 17"/>
            <p:cNvGrpSpPr/>
            <p:nvPr/>
          </p:nvGrpSpPr>
          <p:grpSpPr>
            <a:xfrm>
              <a:off x="93024" y="72077"/>
              <a:ext cx="642054" cy="152712"/>
              <a:chOff x="0" y="0"/>
              <a:chExt cx="642053" cy="152711"/>
            </a:xfrm>
          </p:grpSpPr>
          <p:sp>
            <p:nvSpPr>
              <p:cNvPr id="227" name="Rectangle 9"/>
              <p:cNvSpPr/>
              <p:nvPr/>
            </p:nvSpPr>
            <p:spPr>
              <a:xfrm>
                <a:off x="-1" y="104989"/>
                <a:ext cx="152712" cy="47723"/>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28" name="Rectangle 12"/>
              <p:cNvSpPr/>
              <p:nvPr/>
            </p:nvSpPr>
            <p:spPr>
              <a:xfrm>
                <a:off x="244671" y="-1"/>
                <a:ext cx="152712" cy="152713"/>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31" name="Group 16"/>
              <p:cNvGrpSpPr/>
              <p:nvPr/>
            </p:nvGrpSpPr>
            <p:grpSpPr>
              <a:xfrm>
                <a:off x="489342" y="0"/>
                <a:ext cx="152712" cy="152712"/>
                <a:chOff x="0" y="0"/>
                <a:chExt cx="152710" cy="152711"/>
              </a:xfrm>
            </p:grpSpPr>
            <p:sp>
              <p:nvSpPr>
                <p:cNvPr id="229" name="Rectangle 13"/>
                <p:cNvSpPr/>
                <p:nvPr/>
              </p:nvSpPr>
              <p:spPr>
                <a:xfrm>
                  <a:off x="-1" y="0"/>
                  <a:ext cx="152712" cy="57267"/>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30" name="Rectangle 15"/>
                <p:cNvSpPr/>
                <p:nvPr/>
              </p:nvSpPr>
              <p:spPr>
                <a:xfrm>
                  <a:off x="-1" y="95444"/>
                  <a:ext cx="152712" cy="5726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grpSp>
        <p:sp>
          <p:nvSpPr>
            <p:cNvPr id="233"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34"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38" name="Group 27"/>
            <p:cNvGrpSpPr/>
            <p:nvPr/>
          </p:nvGrpSpPr>
          <p:grpSpPr>
            <a:xfrm>
              <a:off x="577365" y="390682"/>
              <a:ext cx="1109452" cy="958588"/>
              <a:chOff x="0" y="0"/>
              <a:chExt cx="1109450" cy="958586"/>
            </a:xfrm>
          </p:grpSpPr>
          <p:sp>
            <p:nvSpPr>
              <p:cNvPr id="235"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36"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37"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nvGrpSpPr>
            <p:cNvPr id="244" name="Group 33"/>
            <p:cNvGrpSpPr/>
            <p:nvPr/>
          </p:nvGrpSpPr>
          <p:grpSpPr>
            <a:xfrm>
              <a:off x="577365" y="1602034"/>
              <a:ext cx="1109452" cy="958588"/>
              <a:chOff x="0" y="0"/>
              <a:chExt cx="1109450" cy="958586"/>
            </a:xfrm>
          </p:grpSpPr>
          <p:sp>
            <p:nvSpPr>
              <p:cNvPr id="239"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40"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43" name="Arc 36"/>
              <p:cNvGrpSpPr/>
              <p:nvPr/>
            </p:nvGrpSpPr>
            <p:grpSpPr>
              <a:xfrm>
                <a:off x="440334" y="333140"/>
                <a:ext cx="228781" cy="228781"/>
                <a:chOff x="0" y="0"/>
                <a:chExt cx="228779" cy="228779"/>
              </a:xfrm>
            </p:grpSpPr>
            <p:sp>
              <p:nvSpPr>
                <p:cNvPr id="241"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sp>
              <p:nvSpPr>
                <p:cNvPr id="242"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grpSp>
      <p:pic>
        <p:nvPicPr>
          <p:cNvPr id="246" name="Image" descr="Image"/>
          <p:cNvPicPr>
            <a:picLocks noChangeAspect="1"/>
          </p:cNvPicPr>
          <p:nvPr/>
        </p:nvPicPr>
        <p:blipFill>
          <a:blip r:embed="rId3">
            <a:extLst/>
          </a:blip>
          <a:stretch>
            <a:fillRect/>
          </a:stretch>
        </p:blipFill>
        <p:spPr>
          <a:xfrm>
            <a:off x="12903179" y="8091558"/>
            <a:ext cx="4487188" cy="3212935"/>
          </a:xfrm>
          <a:prstGeom prst="rect">
            <a:avLst/>
          </a:prstGeom>
          <a:ln w="12700">
            <a:miter lim="400000"/>
          </a:ln>
        </p:spPr>
      </p:pic>
      <p:grpSp>
        <p:nvGrpSpPr>
          <p:cNvPr id="251" name="Group"/>
          <p:cNvGrpSpPr/>
          <p:nvPr/>
        </p:nvGrpSpPr>
        <p:grpSpPr>
          <a:xfrm>
            <a:off x="14341310" y="4603912"/>
            <a:ext cx="4114319" cy="2201529"/>
            <a:chOff x="0" y="0"/>
            <a:chExt cx="4114317" cy="2201528"/>
          </a:xfrm>
        </p:grpSpPr>
        <p:sp>
          <p:nvSpPr>
            <p:cNvPr id="247" name="Rounded Rectangle"/>
            <p:cNvSpPr/>
            <p:nvPr/>
          </p:nvSpPr>
          <p:spPr>
            <a:xfrm>
              <a:off x="0" y="382669"/>
              <a:ext cx="4114318" cy="1818860"/>
            </a:xfrm>
            <a:prstGeom prst="roundRect">
              <a:avLst>
                <a:gd name="adj" fmla="val 15000"/>
              </a:avLst>
            </a:prstGeom>
            <a:solidFill>
              <a:schemeClr val="accent5">
                <a:lumOff val="-29866"/>
              </a:schemeClr>
            </a:solidFill>
            <a:ln w="12700" cap="flat">
              <a:noFill/>
              <a:miter lim="400000"/>
            </a:ln>
            <a:effectLst/>
          </p:spPr>
          <p:txBody>
            <a:bodyPr wrap="square" lIns="50800" tIns="50800" rIns="50800" bIns="50800" numCol="1" anchor="ctr">
              <a:noAutofit/>
            </a:bodyPr>
            <a:lstStyle/>
            <a:p>
              <a:pPr defTabSz="584200">
                <a:defRPr b="0" sz="2200">
                  <a:solidFill>
                    <a:srgbClr val="FFFFFF"/>
                  </a:solidFill>
                  <a:latin typeface="+mn-lt"/>
                  <a:ea typeface="+mn-ea"/>
                  <a:cs typeface="+mn-cs"/>
                  <a:sym typeface="Helvetica Neue Medium"/>
                </a:defRPr>
              </a:pPr>
            </a:p>
          </p:txBody>
        </p:sp>
        <p:grpSp>
          <p:nvGrpSpPr>
            <p:cNvPr id="250" name="Group">
              <a:hlinkClick r:id="rId4" invalidUrl="" action="ppaction://hlinksldjump" tgtFrame="" tooltip="" history="1" highlightClick="0" endSnd="0"/>
            </p:cNvPr>
            <p:cNvGrpSpPr/>
            <p:nvPr/>
          </p:nvGrpSpPr>
          <p:grpSpPr>
            <a:xfrm>
              <a:off x="0" y="0"/>
              <a:ext cx="4114318" cy="2201529"/>
              <a:chOff x="0" y="0"/>
              <a:chExt cx="4114317" cy="2201528"/>
            </a:xfrm>
          </p:grpSpPr>
          <p:sp>
            <p:nvSpPr>
              <p:cNvPr id="248" name="Rounded Rectangle"/>
              <p:cNvSpPr/>
              <p:nvPr/>
            </p:nvSpPr>
            <p:spPr>
              <a:xfrm>
                <a:off x="0" y="382669"/>
                <a:ext cx="4114318" cy="1818860"/>
              </a:xfrm>
              <a:prstGeom prst="roundRect">
                <a:avLst>
                  <a:gd name="adj" fmla="val 15000"/>
                </a:avLst>
              </a:prstGeom>
              <a:solidFill>
                <a:schemeClr val="accent5">
                  <a:lumOff val="-29866"/>
                </a:schemeClr>
              </a:solidFill>
              <a:ln w="12700" cap="flat">
                <a:noFill/>
                <a:miter lim="400000"/>
              </a:ln>
              <a:effectLst/>
            </p:spPr>
            <p:txBody>
              <a:bodyPr wrap="square" lIns="50800" tIns="50800" rIns="50800" bIns="50800" numCol="1" anchor="ctr">
                <a:noAutofit/>
              </a:bodyPr>
              <a:lstStyle/>
              <a:p>
                <a:pPr defTabSz="584200">
                  <a:defRPr b="0" sz="2200">
                    <a:solidFill>
                      <a:srgbClr val="FFFFFF"/>
                    </a:solidFill>
                    <a:latin typeface="+mn-lt"/>
                    <a:ea typeface="+mn-ea"/>
                    <a:cs typeface="+mn-cs"/>
                    <a:sym typeface="Helvetica Neue Medium"/>
                  </a:defRPr>
                </a:pPr>
              </a:p>
            </p:txBody>
          </p:sp>
          <p:sp>
            <p:nvSpPr>
              <p:cNvPr id="249" name="Beside"/>
              <p:cNvSpPr/>
              <p:nvPr/>
            </p:nvSpPr>
            <p:spPr>
              <a:xfrm>
                <a:off x="0" y="0"/>
                <a:ext cx="4114318" cy="1818859"/>
              </a:xfrm>
              <a:prstGeom prst="roundRect">
                <a:avLst>
                  <a:gd name="adj" fmla="val 15000"/>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a:solidFill>
                      <a:srgbClr val="FFFFFF"/>
                    </a:solidFill>
                    <a:latin typeface="+mn-lt"/>
                    <a:ea typeface="+mn-ea"/>
                    <a:cs typeface="+mn-cs"/>
                    <a:sym typeface="Helvetica Neue Medium"/>
                  </a:defRPr>
                </a:lvl1pPr>
              </a:lstStyle>
              <a:p>
                <a:pPr/>
                <a:r>
                  <a:t>Beside</a:t>
                </a:r>
              </a:p>
            </p:txBody>
          </p:sp>
        </p:grpSp>
      </p:grpSp>
      <p:grpSp>
        <p:nvGrpSpPr>
          <p:cNvPr id="254" name="Group"/>
          <p:cNvGrpSpPr/>
          <p:nvPr/>
        </p:nvGrpSpPr>
        <p:grpSpPr>
          <a:xfrm>
            <a:off x="5562325" y="4603912"/>
            <a:ext cx="4227421" cy="2262049"/>
            <a:chOff x="0" y="0"/>
            <a:chExt cx="4227419" cy="2262047"/>
          </a:xfrm>
        </p:grpSpPr>
        <p:sp>
          <p:nvSpPr>
            <p:cNvPr id="252" name="Rounded Rectangle"/>
            <p:cNvSpPr/>
            <p:nvPr/>
          </p:nvSpPr>
          <p:spPr>
            <a:xfrm>
              <a:off x="0" y="393189"/>
              <a:ext cx="4227420" cy="1868859"/>
            </a:xfrm>
            <a:prstGeom prst="roundRect">
              <a:avLst>
                <a:gd name="adj" fmla="val 15000"/>
              </a:avLst>
            </a:prstGeom>
            <a:solidFill>
              <a:schemeClr val="accent1">
                <a:lumOff val="-13575"/>
              </a:schemeClr>
            </a:solidFill>
            <a:ln w="12700" cap="flat">
              <a:noFill/>
              <a:miter lim="400000"/>
            </a:ln>
            <a:effectLst/>
          </p:spPr>
          <p:txBody>
            <a:bodyPr wrap="square" lIns="50800" tIns="50800" rIns="50800" bIns="50800" numCol="1" anchor="ctr">
              <a:noAutofit/>
            </a:bodyPr>
            <a:lstStyle/>
            <a:p>
              <a:pPr defTabSz="584200">
                <a:defRPr b="0" sz="2200">
                  <a:solidFill>
                    <a:srgbClr val="FFFFFF"/>
                  </a:solidFill>
                  <a:latin typeface="+mn-lt"/>
                  <a:ea typeface="+mn-ea"/>
                  <a:cs typeface="+mn-cs"/>
                  <a:sym typeface="Helvetica Neue Medium"/>
                </a:defRPr>
              </a:pPr>
            </a:p>
          </p:txBody>
        </p:sp>
        <p:sp>
          <p:nvSpPr>
            <p:cNvPr id="253" name="On top"/>
            <p:cNvSpPr/>
            <p:nvPr/>
          </p:nvSpPr>
          <p:spPr>
            <a:xfrm>
              <a:off x="0" y="0"/>
              <a:ext cx="4227420" cy="1868859"/>
            </a:xfrm>
            <a:prstGeom prst="roundRect">
              <a:avLst>
                <a:gd name="adj" fmla="val 15000"/>
              </a:avLst>
            </a:prstGeom>
            <a:solidFill>
              <a:schemeClr val="accent1">
                <a:lumOff val="1684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a:solidFill>
                    <a:srgbClr val="FFFFFF"/>
                  </a:solidFill>
                  <a:latin typeface="+mn-lt"/>
                  <a:ea typeface="+mn-ea"/>
                  <a:cs typeface="+mn-cs"/>
                  <a:sym typeface="Helvetica Neue Medium"/>
                </a:defRPr>
              </a:lvl1pPr>
            </a:lstStyle>
            <a:p>
              <a:pPr/>
              <a:r>
                <a:t>On top</a:t>
              </a:r>
            </a:p>
          </p:txBody>
        </p:sp>
      </p:gr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Double-click to edit"/>
          <p:cNvSpPr txBox="1"/>
          <p:nvPr>
            <p:ph type="ctrTitle"/>
          </p:nvPr>
        </p:nvSpPr>
        <p:spPr>
          <a:prstGeom prst="rect">
            <a:avLst/>
          </a:prstGeom>
        </p:spPr>
        <p:txBody>
          <a:bodyPr/>
          <a:lstStyle/>
          <a:p>
            <a:pPr/>
          </a:p>
        </p:txBody>
      </p:sp>
      <p:sp>
        <p:nvSpPr>
          <p:cNvPr id="714" name="Double-click to edit"/>
          <p:cNvSpPr txBox="1"/>
          <p:nvPr>
            <p:ph type="subTitle" sz="quarter" idx="1"/>
          </p:nvPr>
        </p:nvSpPr>
        <p:spPr>
          <a:prstGeom prst="rect">
            <a:avLst/>
          </a:prstGeom>
        </p:spPr>
        <p:txBody>
          <a:bodyPr/>
          <a:lstStyle/>
          <a:p>
            <a:pPr/>
          </a:p>
        </p:txBody>
      </p:sp>
      <p:pic>
        <p:nvPicPr>
          <p:cNvPr id="715" name="Outcome_Picture3.2_girls.jpg" descr="Outcome_Picture3.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16" name="Outcome_Picture3.2_girls.jpg" descr="Outcome_Picture3.2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717" name="Outcome_Picture3.2_girls.jpg" descr="Outcome_Picture3.2_girl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Double-click to edit"/>
          <p:cNvSpPr txBox="1"/>
          <p:nvPr>
            <p:ph type="ctrTitle"/>
          </p:nvPr>
        </p:nvSpPr>
        <p:spPr>
          <a:prstGeom prst="rect">
            <a:avLst/>
          </a:prstGeom>
        </p:spPr>
        <p:txBody>
          <a:bodyPr/>
          <a:lstStyle/>
          <a:p>
            <a:pPr/>
          </a:p>
        </p:txBody>
      </p:sp>
      <p:sp>
        <p:nvSpPr>
          <p:cNvPr id="722" name="Double-click to edit"/>
          <p:cNvSpPr txBox="1"/>
          <p:nvPr>
            <p:ph type="subTitle" sz="quarter" idx="1"/>
          </p:nvPr>
        </p:nvSpPr>
        <p:spPr>
          <a:prstGeom prst="rect">
            <a:avLst/>
          </a:prstGeom>
        </p:spPr>
        <p:txBody>
          <a:bodyPr/>
          <a:lstStyle/>
          <a:p>
            <a:pPr/>
          </a:p>
        </p:txBody>
      </p:sp>
      <p:pic>
        <p:nvPicPr>
          <p:cNvPr id="723" name="Outcome_Picture4_boys.jpg" descr="Outcome_Picture4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24" name="Outcome_Picture4_boys.jpg" descr="Outcome_Picture4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725" name="Outcome_Picture4_boys.jpg" descr="Outcome_Picture4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Double-click to edit"/>
          <p:cNvSpPr txBox="1"/>
          <p:nvPr>
            <p:ph type="ctrTitle"/>
          </p:nvPr>
        </p:nvSpPr>
        <p:spPr>
          <a:prstGeom prst="rect">
            <a:avLst/>
          </a:prstGeom>
        </p:spPr>
        <p:txBody>
          <a:bodyPr/>
          <a:lstStyle/>
          <a:p>
            <a:pPr/>
          </a:p>
        </p:txBody>
      </p:sp>
      <p:sp>
        <p:nvSpPr>
          <p:cNvPr id="730" name="Double-click to edit"/>
          <p:cNvSpPr txBox="1"/>
          <p:nvPr>
            <p:ph type="subTitle" sz="quarter" idx="1"/>
          </p:nvPr>
        </p:nvSpPr>
        <p:spPr>
          <a:prstGeom prst="rect">
            <a:avLst/>
          </a:prstGeom>
        </p:spPr>
        <p:txBody>
          <a:bodyPr/>
          <a:lstStyle/>
          <a:p>
            <a:pPr/>
          </a:p>
        </p:txBody>
      </p:sp>
      <p:pic>
        <p:nvPicPr>
          <p:cNvPr id="731" name="Outcome_Picture5a_boys.jpg" descr="Outcome_Picture5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32" name="Outcome_Picture5a_boys.jpg" descr="Outcome_Picture5a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733" name="Outcome_Picture5a_boys.jpg" descr="Outcome_Picture5a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Double-click to edit"/>
          <p:cNvSpPr txBox="1"/>
          <p:nvPr>
            <p:ph type="ctrTitle"/>
          </p:nvPr>
        </p:nvSpPr>
        <p:spPr>
          <a:prstGeom prst="rect">
            <a:avLst/>
          </a:prstGeom>
        </p:spPr>
        <p:txBody>
          <a:bodyPr/>
          <a:lstStyle/>
          <a:p>
            <a:pPr/>
          </a:p>
        </p:txBody>
      </p:sp>
      <p:sp>
        <p:nvSpPr>
          <p:cNvPr id="738" name="Double-click to edit"/>
          <p:cNvSpPr txBox="1"/>
          <p:nvPr>
            <p:ph type="subTitle" sz="quarter" idx="1"/>
          </p:nvPr>
        </p:nvSpPr>
        <p:spPr>
          <a:prstGeom prst="rect">
            <a:avLst/>
          </a:prstGeom>
        </p:spPr>
        <p:txBody>
          <a:bodyPr/>
          <a:lstStyle/>
          <a:p>
            <a:pPr/>
          </a:p>
        </p:txBody>
      </p:sp>
      <p:pic>
        <p:nvPicPr>
          <p:cNvPr id="739" name="Outcome_Picture5b_boys.jpg" descr="Outcome_Picture5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40" name="Outcome_Picture5b_boys.jpg" descr="Outcome_Picture5b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741" name="Outcome_Picture5b_boys.jpg" descr="Outcome_Picture5b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Double-click to edit"/>
          <p:cNvSpPr txBox="1"/>
          <p:nvPr>
            <p:ph type="ctrTitle"/>
          </p:nvPr>
        </p:nvSpPr>
        <p:spPr>
          <a:prstGeom prst="rect">
            <a:avLst/>
          </a:prstGeom>
        </p:spPr>
        <p:txBody>
          <a:bodyPr/>
          <a:lstStyle/>
          <a:p>
            <a:pPr/>
          </a:p>
        </p:txBody>
      </p:sp>
      <p:sp>
        <p:nvSpPr>
          <p:cNvPr id="746" name="Double-click to edit"/>
          <p:cNvSpPr txBox="1"/>
          <p:nvPr>
            <p:ph type="subTitle" sz="quarter" idx="1"/>
          </p:nvPr>
        </p:nvSpPr>
        <p:spPr>
          <a:prstGeom prst="rect">
            <a:avLst/>
          </a:prstGeom>
        </p:spPr>
        <p:txBody>
          <a:bodyPr/>
          <a:lstStyle/>
          <a:p>
            <a:pPr/>
          </a:p>
        </p:txBody>
      </p:sp>
      <p:pic>
        <p:nvPicPr>
          <p:cNvPr id="747" name="Outcome_Picture5a_boys.jpg" descr="Outcome_Picture5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48" name="Outcome_Picture5a_boys.jpg" descr="Outcome_Picture5a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749" name="Outcome_Picture5a_boys.jpg" descr="Outcome_Picture5a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Double-click to edit"/>
          <p:cNvSpPr txBox="1"/>
          <p:nvPr>
            <p:ph type="ctrTitle"/>
          </p:nvPr>
        </p:nvSpPr>
        <p:spPr>
          <a:prstGeom prst="rect">
            <a:avLst/>
          </a:prstGeom>
        </p:spPr>
        <p:txBody>
          <a:bodyPr/>
          <a:lstStyle/>
          <a:p>
            <a:pPr/>
          </a:p>
        </p:txBody>
      </p:sp>
      <p:sp>
        <p:nvSpPr>
          <p:cNvPr id="754" name="Double-click to edit"/>
          <p:cNvSpPr txBox="1"/>
          <p:nvPr>
            <p:ph type="subTitle" sz="quarter" idx="1"/>
          </p:nvPr>
        </p:nvSpPr>
        <p:spPr>
          <a:prstGeom prst="rect">
            <a:avLst/>
          </a:prstGeom>
        </p:spPr>
        <p:txBody>
          <a:bodyPr/>
          <a:lstStyle/>
          <a:p>
            <a:pPr/>
          </a:p>
        </p:txBody>
      </p:sp>
      <p:pic>
        <p:nvPicPr>
          <p:cNvPr id="755" name="Outcome_Picture5b_boys.jpg" descr="Outcome_Picture5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56" name="Outcome_Picture5b_boys.jpg" descr="Outcome_Picture5b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757" name="Outcome_Picture5b_boys.jpg" descr="Outcome_Picture5b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Double-click to edit"/>
          <p:cNvSpPr txBox="1"/>
          <p:nvPr>
            <p:ph type="ctrTitle"/>
          </p:nvPr>
        </p:nvSpPr>
        <p:spPr>
          <a:prstGeom prst="rect">
            <a:avLst/>
          </a:prstGeom>
        </p:spPr>
        <p:txBody>
          <a:bodyPr/>
          <a:lstStyle/>
          <a:p>
            <a:pPr/>
          </a:p>
        </p:txBody>
      </p:sp>
      <p:sp>
        <p:nvSpPr>
          <p:cNvPr id="762" name="Double-click to edit"/>
          <p:cNvSpPr txBox="1"/>
          <p:nvPr>
            <p:ph type="subTitle" sz="quarter" idx="1"/>
          </p:nvPr>
        </p:nvSpPr>
        <p:spPr>
          <a:prstGeom prst="rect">
            <a:avLst/>
          </a:prstGeom>
        </p:spPr>
        <p:txBody>
          <a:bodyPr/>
          <a:lstStyle/>
          <a:p>
            <a:pPr/>
          </a:p>
        </p:txBody>
      </p:sp>
      <p:pic>
        <p:nvPicPr>
          <p:cNvPr id="763" name="Outcome_Picture6_boys.jpg" descr="Outcome_Picture6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64" name="Outcome_Picture6_boys.jpg" descr="Outcome_Picture6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765" name="Outcome_Picture6_boys.jpg" descr="Outcome_Picture6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Double-click to edit"/>
          <p:cNvSpPr txBox="1"/>
          <p:nvPr>
            <p:ph type="ctrTitle"/>
          </p:nvPr>
        </p:nvSpPr>
        <p:spPr>
          <a:prstGeom prst="rect">
            <a:avLst/>
          </a:prstGeom>
        </p:spPr>
        <p:txBody>
          <a:bodyPr/>
          <a:lstStyle/>
          <a:p>
            <a:pPr/>
          </a:p>
        </p:txBody>
      </p:sp>
      <p:sp>
        <p:nvSpPr>
          <p:cNvPr id="770" name="Double-click to edit"/>
          <p:cNvSpPr txBox="1"/>
          <p:nvPr>
            <p:ph type="subTitle" sz="quarter" idx="1"/>
          </p:nvPr>
        </p:nvSpPr>
        <p:spPr>
          <a:prstGeom prst="rect">
            <a:avLst/>
          </a:prstGeom>
        </p:spPr>
        <p:txBody>
          <a:bodyPr/>
          <a:lstStyle/>
          <a:p>
            <a:pPr/>
          </a:p>
        </p:txBody>
      </p:sp>
      <p:pic>
        <p:nvPicPr>
          <p:cNvPr id="771" name="Outcome_Picture4_boys.jpg" descr="Outcome_Picture4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72" name="Outcome_Picture4_boys.jpg" descr="Outcome_Picture4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773" name="Outcome_Picture4_boys.jpg" descr="Outcome_Picture4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Double-click to edit"/>
          <p:cNvSpPr txBox="1"/>
          <p:nvPr>
            <p:ph type="ctrTitle"/>
          </p:nvPr>
        </p:nvSpPr>
        <p:spPr>
          <a:prstGeom prst="rect">
            <a:avLst/>
          </a:prstGeom>
        </p:spPr>
        <p:txBody>
          <a:bodyPr/>
          <a:lstStyle/>
          <a:p>
            <a:pPr/>
          </a:p>
        </p:txBody>
      </p:sp>
      <p:sp>
        <p:nvSpPr>
          <p:cNvPr id="778" name="Double-click to edit"/>
          <p:cNvSpPr txBox="1"/>
          <p:nvPr>
            <p:ph type="subTitle" sz="quarter" idx="1"/>
          </p:nvPr>
        </p:nvSpPr>
        <p:spPr>
          <a:prstGeom prst="rect">
            <a:avLst/>
          </a:prstGeom>
        </p:spPr>
        <p:txBody>
          <a:bodyPr/>
          <a:lstStyle/>
          <a:p>
            <a:pPr/>
          </a:p>
        </p:txBody>
      </p:sp>
      <p:pic>
        <p:nvPicPr>
          <p:cNvPr id="779" name="Outcome_Picture7a_boys.jpg" descr="Outcome_Picture7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80" name="Outcome_Picture7a_boys.jpg" descr="Outcome_Picture7a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781" name="Outcome_Picture7a_boys.jpg" descr="Outcome_Picture7a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Double-click to edit"/>
          <p:cNvSpPr txBox="1"/>
          <p:nvPr>
            <p:ph type="ctrTitle"/>
          </p:nvPr>
        </p:nvSpPr>
        <p:spPr>
          <a:prstGeom prst="rect">
            <a:avLst/>
          </a:prstGeom>
        </p:spPr>
        <p:txBody>
          <a:bodyPr/>
          <a:lstStyle/>
          <a:p>
            <a:pPr/>
          </a:p>
        </p:txBody>
      </p:sp>
      <p:sp>
        <p:nvSpPr>
          <p:cNvPr id="786" name="Double-click to edit"/>
          <p:cNvSpPr txBox="1"/>
          <p:nvPr>
            <p:ph type="subTitle" sz="quarter" idx="1"/>
          </p:nvPr>
        </p:nvSpPr>
        <p:spPr>
          <a:prstGeom prst="rect">
            <a:avLst/>
          </a:prstGeom>
        </p:spPr>
        <p:txBody>
          <a:bodyPr/>
          <a:lstStyle/>
          <a:p>
            <a:pPr/>
          </a:p>
        </p:txBody>
      </p:sp>
      <p:pic>
        <p:nvPicPr>
          <p:cNvPr id="787" name="Outcome_Picture7b_boys.jpg" descr="Outcome_Picture7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88" name="Outcome_Picture7b_boys.jpg" descr="Outcome_Picture7b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789" name="Outcome_Picture7b_boys.jpg" descr="Outcome_Picture7b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Image" descr="Image"/>
          <p:cNvPicPr>
            <a:picLocks noChangeAspect="1"/>
          </p:cNvPicPr>
          <p:nvPr/>
        </p:nvPicPr>
        <p:blipFill>
          <a:blip r:embed="rId3">
            <a:extLst/>
          </a:blip>
          <a:stretch>
            <a:fillRect/>
          </a:stretch>
        </p:blipFill>
        <p:spPr>
          <a:xfrm>
            <a:off x="7782128" y="-50297"/>
            <a:ext cx="9965532" cy="6161485"/>
          </a:xfrm>
          <a:prstGeom prst="rect">
            <a:avLst/>
          </a:prstGeom>
          <a:ln w="12700">
            <a:miter lim="400000"/>
          </a:ln>
        </p:spPr>
      </p:pic>
      <p:sp>
        <p:nvSpPr>
          <p:cNvPr id="259" name="TextBox 5"/>
          <p:cNvSpPr txBox="1"/>
          <p:nvPr/>
        </p:nvSpPr>
        <p:spPr>
          <a:xfrm>
            <a:off x="5416698" y="6757139"/>
            <a:ext cx="14696390" cy="1597661"/>
          </a:xfrm>
          <a:prstGeom prst="rect">
            <a:avLst/>
          </a:prstGeom>
          <a:ln w="12700">
            <a:miter lim="400000"/>
          </a:ln>
          <a:extLst>
            <a:ext uri="{C572A759-6A51-4108-AA02-DFA0A04FC94B}">
              <ma14:wrappingTextBoxFlag xmlns:ma14="http://schemas.microsoft.com/office/mac/drawingml/2011/main" val="1"/>
            </a:ext>
          </a:extLst>
        </p:spPr>
        <p:txBody>
          <a:bodyPr wrap="none" lIns="68580" tIns="68580" rIns="68580" bIns="68580">
            <a:spAutoFit/>
          </a:bodyPr>
          <a:lstStyle/>
          <a:p>
            <a:pPr defTabSz="1828800">
              <a:defRPr b="0" sz="4600">
                <a:latin typeface="Avenir Roman"/>
                <a:ea typeface="Avenir Roman"/>
                <a:cs typeface="Avenir Roman"/>
                <a:sym typeface="Avenir Roman"/>
              </a:defRPr>
            </a:pPr>
            <a:r>
              <a:t>You should see our videos floating on top of this slide.</a:t>
            </a:r>
          </a:p>
          <a:p>
            <a:pPr defTabSz="1828800">
              <a:defRPr b="0" sz="3800">
                <a:latin typeface="Avenir Roman"/>
                <a:ea typeface="Avenir Roman"/>
                <a:cs typeface="Avenir Roman"/>
                <a:sym typeface="Avenir Roman"/>
              </a:defRPr>
            </a:pPr>
            <a:r>
              <a:t>(If you are in side-by-side mode, please disable it in View Options!) </a:t>
            </a:r>
          </a:p>
        </p:txBody>
      </p:sp>
      <p:sp>
        <p:nvSpPr>
          <p:cNvPr id="260" name="^"/>
          <p:cNvSpPr txBox="1"/>
          <p:nvPr/>
        </p:nvSpPr>
        <p:spPr>
          <a:xfrm flipH="1" rot="10800000">
            <a:off x="11992292" y="9952683"/>
            <a:ext cx="39941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D6D5D5"/>
                </a:solidFill>
              </a:defRPr>
            </a:lvl1pPr>
          </a:lstStyle>
          <a:p>
            <a:pPr/>
            <a:r>
              <a:t>^</a:t>
            </a:r>
          </a:p>
        </p:txBody>
      </p:sp>
      <p:sp>
        <p:nvSpPr>
          <p:cNvPr id="261" name="Arc 10"/>
          <p:cNvSpPr/>
          <p:nvPr/>
        </p:nvSpPr>
        <p:spPr>
          <a:xfrm flipH="1" rot="8100000">
            <a:off x="16960919" y="5308252"/>
            <a:ext cx="1289902" cy="1289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50800">
            <a:solidFill>
              <a:srgbClr val="4472C4"/>
            </a:solidFill>
            <a:miter/>
            <a:tailEnd type="triangle"/>
          </a:ln>
        </p:spPr>
        <p:txBody>
          <a:bodyPr lIns="68580" tIns="68580" rIns="68580" bIns="68580" anchor="ctr"/>
          <a:lstStyle/>
          <a:p>
            <a:pPr defTabSz="1828800">
              <a:defRPr b="0">
                <a:latin typeface="Calibri"/>
                <a:ea typeface="Calibri"/>
                <a:cs typeface="Calibri"/>
                <a:sym typeface="Calibri"/>
              </a:defRPr>
            </a:pPr>
          </a:p>
        </p:txBody>
      </p:sp>
      <p:sp>
        <p:nvSpPr>
          <p:cNvPr id="262" name="Rounded Rectangle"/>
          <p:cNvSpPr/>
          <p:nvPr/>
        </p:nvSpPr>
        <p:spPr>
          <a:xfrm>
            <a:off x="13749321" y="4894788"/>
            <a:ext cx="3506160" cy="497093"/>
          </a:xfrm>
          <a:prstGeom prst="roundRect">
            <a:avLst>
              <a:gd name="adj" fmla="val 50000"/>
            </a:avLst>
          </a:prstGeom>
          <a:ln w="635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3" name="Double-click to edit"/>
          <p:cNvSpPr txBox="1"/>
          <p:nvPr>
            <p:ph type="ctrTitle"/>
          </p:nvPr>
        </p:nvSpPr>
        <p:spPr>
          <a:prstGeom prst="rect">
            <a:avLst/>
          </a:prstGeom>
        </p:spPr>
        <p:txBody>
          <a:bodyPr/>
          <a:lstStyle/>
          <a:p>
            <a:pPr/>
          </a:p>
        </p:txBody>
      </p:sp>
      <p:sp>
        <p:nvSpPr>
          <p:cNvPr id="794" name="Double-click to edit"/>
          <p:cNvSpPr txBox="1"/>
          <p:nvPr>
            <p:ph type="subTitle" sz="quarter" idx="1"/>
          </p:nvPr>
        </p:nvSpPr>
        <p:spPr>
          <a:prstGeom prst="rect">
            <a:avLst/>
          </a:prstGeom>
        </p:spPr>
        <p:txBody>
          <a:bodyPr/>
          <a:lstStyle/>
          <a:p>
            <a:pPr/>
          </a:p>
        </p:txBody>
      </p:sp>
      <p:pic>
        <p:nvPicPr>
          <p:cNvPr id="795" name="Outcome_Picture7a_boys.jpg" descr="Outcome_Picture7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96" name="Outcome_Picture7a_boys.jpg" descr="Outcome_Picture7a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797" name="Outcome_Picture7a_boys.jpg" descr="Outcome_Picture7a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Double-click to edit"/>
          <p:cNvSpPr txBox="1"/>
          <p:nvPr>
            <p:ph type="ctrTitle"/>
          </p:nvPr>
        </p:nvSpPr>
        <p:spPr>
          <a:prstGeom prst="rect">
            <a:avLst/>
          </a:prstGeom>
        </p:spPr>
        <p:txBody>
          <a:bodyPr/>
          <a:lstStyle/>
          <a:p>
            <a:pPr/>
          </a:p>
        </p:txBody>
      </p:sp>
      <p:sp>
        <p:nvSpPr>
          <p:cNvPr id="802" name="Double-click to edit"/>
          <p:cNvSpPr txBox="1"/>
          <p:nvPr>
            <p:ph type="subTitle" sz="quarter" idx="1"/>
          </p:nvPr>
        </p:nvSpPr>
        <p:spPr>
          <a:prstGeom prst="rect">
            <a:avLst/>
          </a:prstGeom>
        </p:spPr>
        <p:txBody>
          <a:bodyPr/>
          <a:lstStyle/>
          <a:p>
            <a:pPr/>
          </a:p>
        </p:txBody>
      </p:sp>
      <p:pic>
        <p:nvPicPr>
          <p:cNvPr id="803" name="Outcome_Picture7b_boys.jpg" descr="Outcome_Picture7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04" name="Outcome_Picture7b_boys.jpg" descr="Outcome_Picture7b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805" name="Outcome_Picture7b_boys.jpg" descr="Outcome_Picture7b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Double-click to edit"/>
          <p:cNvSpPr txBox="1"/>
          <p:nvPr>
            <p:ph type="ctrTitle"/>
          </p:nvPr>
        </p:nvSpPr>
        <p:spPr>
          <a:prstGeom prst="rect">
            <a:avLst/>
          </a:prstGeom>
        </p:spPr>
        <p:txBody>
          <a:bodyPr/>
          <a:lstStyle/>
          <a:p>
            <a:pPr/>
          </a:p>
        </p:txBody>
      </p:sp>
      <p:sp>
        <p:nvSpPr>
          <p:cNvPr id="810" name="Double-click to edit"/>
          <p:cNvSpPr txBox="1"/>
          <p:nvPr>
            <p:ph type="subTitle" sz="quarter" idx="1"/>
          </p:nvPr>
        </p:nvSpPr>
        <p:spPr>
          <a:prstGeom prst="rect">
            <a:avLst/>
          </a:prstGeom>
        </p:spPr>
        <p:txBody>
          <a:bodyPr/>
          <a:lstStyle/>
          <a:p>
            <a:pPr/>
          </a:p>
        </p:txBody>
      </p:sp>
      <p:pic>
        <p:nvPicPr>
          <p:cNvPr id="811" name="Outcome_Picture8_boys.jpg" descr="Outcome_Picture8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12" name="Outcome_Picture8_boys.jpg" descr="Outcome_Picture8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813" name="Outcome_Picture8_boys.jpg" descr="Outcome_Picture8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Double-click to edit"/>
          <p:cNvSpPr txBox="1"/>
          <p:nvPr>
            <p:ph type="ctrTitle"/>
          </p:nvPr>
        </p:nvSpPr>
        <p:spPr>
          <a:prstGeom prst="rect">
            <a:avLst/>
          </a:prstGeom>
        </p:spPr>
        <p:txBody>
          <a:bodyPr/>
          <a:lstStyle/>
          <a:p>
            <a:pPr/>
          </a:p>
        </p:txBody>
      </p:sp>
      <p:sp>
        <p:nvSpPr>
          <p:cNvPr id="818" name="Double-click to edit"/>
          <p:cNvSpPr txBox="1"/>
          <p:nvPr>
            <p:ph type="subTitle" sz="quarter" idx="1"/>
          </p:nvPr>
        </p:nvSpPr>
        <p:spPr>
          <a:prstGeom prst="rect">
            <a:avLst/>
          </a:prstGeom>
        </p:spPr>
        <p:txBody>
          <a:bodyPr/>
          <a:lstStyle/>
          <a:p>
            <a:pPr/>
          </a:p>
        </p:txBody>
      </p:sp>
      <p:pic>
        <p:nvPicPr>
          <p:cNvPr id="819" name="Outcome_Picture9b_boys.jpg" descr="Outcome_Picture9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20" name="Outcome_Picture9b_boys.jpg" descr="Outcome_Picture9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21" name="Outcome_Picture9b_boys.jpg" descr="Outcome_Picture9b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825"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26"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27"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28"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Double-click to edit"/>
          <p:cNvSpPr txBox="1"/>
          <p:nvPr>
            <p:ph type="ctrTitle"/>
          </p:nvPr>
        </p:nvSpPr>
        <p:spPr>
          <a:prstGeom prst="rect">
            <a:avLst/>
          </a:prstGeom>
        </p:spPr>
        <p:txBody>
          <a:bodyPr/>
          <a:lstStyle/>
          <a:p>
            <a:pPr/>
          </a:p>
        </p:txBody>
      </p:sp>
      <p:sp>
        <p:nvSpPr>
          <p:cNvPr id="833" name="Double-click to edit"/>
          <p:cNvSpPr txBox="1"/>
          <p:nvPr>
            <p:ph type="subTitle" sz="quarter" idx="1"/>
          </p:nvPr>
        </p:nvSpPr>
        <p:spPr>
          <a:prstGeom prst="rect">
            <a:avLst/>
          </a:prstGeom>
        </p:spPr>
        <p:txBody>
          <a:bodyPr/>
          <a:lstStyle/>
          <a:p>
            <a:pPr/>
          </a:p>
        </p:txBody>
      </p:sp>
      <p:pic>
        <p:nvPicPr>
          <p:cNvPr id="834" name="Process_Picture1_girls.jpg" descr="Process_Picture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35" name="D18A0E59-5319-4A2D-B6BF-BFE7A3B0464F.jpeg" descr="D18A0E59-5319-4A2D-B6BF-BFE7A3B0464F.jpe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9" name="Double-click to edit"/>
          <p:cNvSpPr txBox="1"/>
          <p:nvPr>
            <p:ph type="ctrTitle"/>
          </p:nvPr>
        </p:nvSpPr>
        <p:spPr>
          <a:prstGeom prst="rect">
            <a:avLst/>
          </a:prstGeom>
        </p:spPr>
        <p:txBody>
          <a:bodyPr/>
          <a:lstStyle/>
          <a:p>
            <a:pPr/>
          </a:p>
        </p:txBody>
      </p:sp>
      <p:sp>
        <p:nvSpPr>
          <p:cNvPr id="840" name="Double-click to edit"/>
          <p:cNvSpPr txBox="1"/>
          <p:nvPr>
            <p:ph type="subTitle" sz="quarter" idx="1"/>
          </p:nvPr>
        </p:nvSpPr>
        <p:spPr>
          <a:prstGeom prst="rect">
            <a:avLst/>
          </a:prstGeom>
        </p:spPr>
        <p:txBody>
          <a:bodyPr/>
          <a:lstStyle/>
          <a:p>
            <a:pPr/>
          </a:p>
        </p:txBody>
      </p:sp>
      <p:pic>
        <p:nvPicPr>
          <p:cNvPr id="841" name="Process_Picture2_girls.jpg" descr="Process_Picture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42" name="8C54E5CA-9582-436F-84FB-1A4334866B41.jpeg" descr="8C54E5CA-9582-436F-84FB-1A4334866B41.jpe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6" name="Double-click to edit"/>
          <p:cNvSpPr txBox="1"/>
          <p:nvPr>
            <p:ph type="ctrTitle"/>
          </p:nvPr>
        </p:nvSpPr>
        <p:spPr>
          <a:prstGeom prst="rect">
            <a:avLst/>
          </a:prstGeom>
        </p:spPr>
        <p:txBody>
          <a:bodyPr/>
          <a:lstStyle/>
          <a:p>
            <a:pPr/>
          </a:p>
        </p:txBody>
      </p:sp>
      <p:sp>
        <p:nvSpPr>
          <p:cNvPr id="847" name="Double-click to edit"/>
          <p:cNvSpPr txBox="1"/>
          <p:nvPr>
            <p:ph type="subTitle" sz="quarter" idx="1"/>
          </p:nvPr>
        </p:nvSpPr>
        <p:spPr>
          <a:prstGeom prst="rect">
            <a:avLst/>
          </a:prstGeom>
        </p:spPr>
        <p:txBody>
          <a:bodyPr/>
          <a:lstStyle/>
          <a:p>
            <a:pPr/>
          </a:p>
        </p:txBody>
      </p:sp>
      <p:pic>
        <p:nvPicPr>
          <p:cNvPr id="848" name="Process_Picture7_girls.jpg" descr="Process_Picture7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49" name="Process_Picture7_girls.jpg" descr="Process_Picture7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Double-click to edit"/>
          <p:cNvSpPr txBox="1"/>
          <p:nvPr>
            <p:ph type="ctrTitle"/>
          </p:nvPr>
        </p:nvSpPr>
        <p:spPr>
          <a:prstGeom prst="rect">
            <a:avLst/>
          </a:prstGeom>
        </p:spPr>
        <p:txBody>
          <a:bodyPr/>
          <a:lstStyle/>
          <a:p>
            <a:pPr/>
          </a:p>
        </p:txBody>
      </p:sp>
      <p:sp>
        <p:nvSpPr>
          <p:cNvPr id="854" name="Double-click to edit"/>
          <p:cNvSpPr txBox="1"/>
          <p:nvPr>
            <p:ph type="subTitle" sz="quarter" idx="1"/>
          </p:nvPr>
        </p:nvSpPr>
        <p:spPr>
          <a:prstGeom prst="rect">
            <a:avLst/>
          </a:prstGeom>
        </p:spPr>
        <p:txBody>
          <a:bodyPr/>
          <a:lstStyle/>
          <a:p>
            <a:pPr/>
          </a:p>
        </p:txBody>
      </p:sp>
      <p:pic>
        <p:nvPicPr>
          <p:cNvPr id="855" name="Process_Picture8_girls.jpg" descr="Process_Picture8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56" name="Process_Picture8_girls copy.jpg" descr="Process_Picture8_girls copy.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857" name="00C9AC80-5BA9-4B09-A8DD-A5CDBAD4DFFE.jpeg" descr="00C9AC80-5BA9-4B09-A8DD-A5CDBAD4DFFE.jpe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 name="Double-click to edit"/>
          <p:cNvSpPr txBox="1"/>
          <p:nvPr>
            <p:ph type="ctrTitle"/>
          </p:nvPr>
        </p:nvSpPr>
        <p:spPr>
          <a:prstGeom prst="rect">
            <a:avLst/>
          </a:prstGeom>
        </p:spPr>
        <p:txBody>
          <a:bodyPr/>
          <a:lstStyle/>
          <a:p>
            <a:pPr/>
          </a:p>
        </p:txBody>
      </p:sp>
      <p:sp>
        <p:nvSpPr>
          <p:cNvPr id="862" name="Double-click to edit"/>
          <p:cNvSpPr txBox="1"/>
          <p:nvPr>
            <p:ph type="subTitle" sz="quarter" idx="1"/>
          </p:nvPr>
        </p:nvSpPr>
        <p:spPr>
          <a:prstGeom prst="rect">
            <a:avLst/>
          </a:prstGeom>
        </p:spPr>
        <p:txBody>
          <a:bodyPr/>
          <a:lstStyle/>
          <a:p>
            <a:pPr/>
          </a:p>
        </p:txBody>
      </p:sp>
      <p:pic>
        <p:nvPicPr>
          <p:cNvPr id="863" name="Process_Picture9_girls.jpg" descr="Process_Picture9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64" name="Process_Picture9_girls.jpg" descr="Process_Picture9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865" name="6F51BDFC-37ED-4C17-A81A-75AD37EA9C72.jpeg" descr="6F51BDFC-37ED-4C17-A81A-75AD37EA9C72.jpe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extBox 4"/>
          <p:cNvSpPr txBox="1"/>
          <p:nvPr/>
        </p:nvSpPr>
        <p:spPr>
          <a:xfrm>
            <a:off x="4447954" y="2228077"/>
            <a:ext cx="15488092" cy="1864361"/>
          </a:xfrm>
          <a:prstGeom prst="rect">
            <a:avLst/>
          </a:prstGeom>
          <a:ln w="12700">
            <a:miter lim="400000"/>
          </a:ln>
          <a:extLst>
            <a:ext uri="{C572A759-6A51-4108-AA02-DFA0A04FC94B}">
              <ma14:wrappingTextBoxFlag xmlns:ma14="http://schemas.microsoft.com/office/mac/drawingml/2011/main" val="1"/>
            </a:ext>
          </a:extLst>
        </p:spPr>
        <p:txBody>
          <a:bodyPr lIns="68580" tIns="68580" rIns="68580" bIns="68580">
            <a:spAutoFit/>
          </a:bodyPr>
          <a:lstStyle/>
          <a:p>
            <a:pPr defTabSz="1828800">
              <a:defRPr b="0" sz="7000">
                <a:latin typeface="Avenir Roman"/>
                <a:ea typeface="Avenir Roman"/>
                <a:cs typeface="Avenir Roman"/>
                <a:sym typeface="Avenir Roman"/>
              </a:defRPr>
            </a:pPr>
            <a:r>
              <a:rPr sz="5000">
                <a:latin typeface="Avenir Heavy"/>
                <a:ea typeface="Avenir Heavy"/>
                <a:cs typeface="Avenir Heavy"/>
                <a:sym typeface="Avenir Heavy"/>
              </a:rPr>
              <a:t>Step 3:</a:t>
            </a:r>
            <a:r>
              <a:rPr sz="5000"/>
              <a:t> Can you see </a:t>
            </a:r>
            <a:r>
              <a:rPr sz="5000">
                <a:latin typeface="Avenir Heavy"/>
                <a:ea typeface="Avenir Heavy"/>
                <a:cs typeface="Avenir Heavy"/>
                <a:sym typeface="Avenir Heavy"/>
              </a:rPr>
              <a:t>both </a:t>
            </a:r>
            <a:r>
              <a:rPr sz="5000"/>
              <a:t>of our videos on the screen, or just the</a:t>
            </a:r>
            <a:r>
              <a:rPr sz="5000">
                <a:latin typeface="Avenir Heavy"/>
                <a:ea typeface="Avenir Heavy"/>
                <a:cs typeface="Avenir Heavy"/>
                <a:sym typeface="Avenir Heavy"/>
              </a:rPr>
              <a:t> experimenter</a:t>
            </a:r>
            <a:r>
              <a:rPr sz="5000"/>
              <a:t>?</a:t>
            </a:r>
          </a:p>
        </p:txBody>
      </p:sp>
      <p:grpSp>
        <p:nvGrpSpPr>
          <p:cNvPr id="290" name="Group"/>
          <p:cNvGrpSpPr/>
          <p:nvPr/>
        </p:nvGrpSpPr>
        <p:grpSpPr>
          <a:xfrm>
            <a:off x="12557934" y="7457737"/>
            <a:ext cx="7681072" cy="4762220"/>
            <a:chOff x="0" y="0"/>
            <a:chExt cx="7681071" cy="4762218"/>
          </a:xfrm>
        </p:grpSpPr>
        <p:sp>
          <p:nvSpPr>
            <p:cNvPr id="267" name="Rectangle"/>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pic>
          <p:nvPicPr>
            <p:cNvPr id="268" name="Image" descr="Image"/>
            <p:cNvPicPr>
              <a:picLocks noChangeAspect="1"/>
            </p:cNvPicPr>
            <p:nvPr/>
          </p:nvPicPr>
          <p:blipFill>
            <a:blip r:embed="rId3">
              <a:extLst/>
            </a:blip>
            <a:stretch>
              <a:fillRect/>
            </a:stretch>
          </p:blipFill>
          <p:spPr>
            <a:xfrm>
              <a:off x="1071961" y="406228"/>
              <a:ext cx="5537149" cy="3964734"/>
            </a:xfrm>
            <a:prstGeom prst="rect">
              <a:avLst/>
            </a:prstGeom>
            <a:ln w="12700" cap="flat">
              <a:noFill/>
              <a:miter lim="400000"/>
            </a:ln>
            <a:effectLst/>
          </p:spPr>
        </p:pic>
        <p:grpSp>
          <p:nvGrpSpPr>
            <p:cNvPr id="289" name="Group 40"/>
            <p:cNvGrpSpPr/>
            <p:nvPr/>
          </p:nvGrpSpPr>
          <p:grpSpPr>
            <a:xfrm>
              <a:off x="4948267" y="1031839"/>
              <a:ext cx="2264182" cy="2698540"/>
              <a:chOff x="0" y="0"/>
              <a:chExt cx="2264180" cy="2698538"/>
            </a:xfrm>
          </p:grpSpPr>
          <p:sp>
            <p:nvSpPr>
              <p:cNvPr id="269"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70"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76" name="Group 17"/>
              <p:cNvGrpSpPr/>
              <p:nvPr/>
            </p:nvGrpSpPr>
            <p:grpSpPr>
              <a:xfrm>
                <a:off x="93024" y="72077"/>
                <a:ext cx="642054" cy="152712"/>
                <a:chOff x="0" y="0"/>
                <a:chExt cx="642053" cy="152711"/>
              </a:xfrm>
            </p:grpSpPr>
            <p:sp>
              <p:nvSpPr>
                <p:cNvPr id="271" name="Rectangle 9"/>
                <p:cNvSpPr/>
                <p:nvPr/>
              </p:nvSpPr>
              <p:spPr>
                <a:xfrm>
                  <a:off x="-1" y="104989"/>
                  <a:ext cx="152712" cy="47723"/>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72" name="Rectangle 12"/>
                <p:cNvSpPr/>
                <p:nvPr/>
              </p:nvSpPr>
              <p:spPr>
                <a:xfrm>
                  <a:off x="244671" y="-1"/>
                  <a:ext cx="152712" cy="152713"/>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75" name="Group 16"/>
                <p:cNvGrpSpPr/>
                <p:nvPr/>
              </p:nvGrpSpPr>
              <p:grpSpPr>
                <a:xfrm>
                  <a:off x="489342" y="0"/>
                  <a:ext cx="152712" cy="152712"/>
                  <a:chOff x="0" y="0"/>
                  <a:chExt cx="152710" cy="152711"/>
                </a:xfrm>
              </p:grpSpPr>
              <p:sp>
                <p:nvSpPr>
                  <p:cNvPr id="273" name="Rectangle 13"/>
                  <p:cNvSpPr/>
                  <p:nvPr/>
                </p:nvSpPr>
                <p:spPr>
                  <a:xfrm>
                    <a:off x="-1" y="0"/>
                    <a:ext cx="152712" cy="57267"/>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74" name="Rectangle 15"/>
                  <p:cNvSpPr/>
                  <p:nvPr/>
                </p:nvSpPr>
                <p:spPr>
                  <a:xfrm>
                    <a:off x="-1" y="95444"/>
                    <a:ext cx="152712" cy="5726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grpSp>
          <p:sp>
            <p:nvSpPr>
              <p:cNvPr id="277"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78"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82" name="Group 27"/>
              <p:cNvGrpSpPr/>
              <p:nvPr/>
            </p:nvGrpSpPr>
            <p:grpSpPr>
              <a:xfrm>
                <a:off x="577365" y="390682"/>
                <a:ext cx="1109452" cy="958588"/>
                <a:chOff x="0" y="0"/>
                <a:chExt cx="1109450" cy="958586"/>
              </a:xfrm>
            </p:grpSpPr>
            <p:sp>
              <p:nvSpPr>
                <p:cNvPr id="27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8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8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nvGrpSpPr>
              <p:cNvPr id="288" name="Group 33"/>
              <p:cNvGrpSpPr/>
              <p:nvPr/>
            </p:nvGrpSpPr>
            <p:grpSpPr>
              <a:xfrm>
                <a:off x="577365" y="1602034"/>
                <a:ext cx="1109452" cy="958588"/>
                <a:chOff x="0" y="0"/>
                <a:chExt cx="1109450" cy="958586"/>
              </a:xfrm>
            </p:grpSpPr>
            <p:sp>
              <p:nvSpPr>
                <p:cNvPr id="283"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84"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87" name="Arc 36"/>
                <p:cNvGrpSpPr/>
                <p:nvPr/>
              </p:nvGrpSpPr>
              <p:grpSpPr>
                <a:xfrm>
                  <a:off x="440334" y="333140"/>
                  <a:ext cx="228781" cy="228781"/>
                  <a:chOff x="0" y="0"/>
                  <a:chExt cx="228779" cy="228779"/>
                </a:xfrm>
              </p:grpSpPr>
              <p:sp>
                <p:nvSpPr>
                  <p:cNvPr id="285"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sp>
                <p:nvSpPr>
                  <p:cNvPr id="286"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grpSp>
      </p:grpSp>
      <p:grpSp>
        <p:nvGrpSpPr>
          <p:cNvPr id="299" name="Group"/>
          <p:cNvGrpSpPr/>
          <p:nvPr/>
        </p:nvGrpSpPr>
        <p:grpSpPr>
          <a:xfrm>
            <a:off x="4014551" y="7457737"/>
            <a:ext cx="7681073" cy="4762220"/>
            <a:chOff x="0" y="0"/>
            <a:chExt cx="7681071" cy="4762218"/>
          </a:xfrm>
        </p:grpSpPr>
        <p:sp>
          <p:nvSpPr>
            <p:cNvPr id="291" name="Rectangle"/>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pic>
          <p:nvPicPr>
            <p:cNvPr id="292" name="Image" descr="Image"/>
            <p:cNvPicPr>
              <a:picLocks noChangeAspect="1"/>
            </p:cNvPicPr>
            <p:nvPr/>
          </p:nvPicPr>
          <p:blipFill>
            <a:blip r:embed="rId3">
              <a:extLst/>
            </a:blip>
            <a:stretch>
              <a:fillRect/>
            </a:stretch>
          </p:blipFill>
          <p:spPr>
            <a:xfrm>
              <a:off x="1071961" y="406228"/>
              <a:ext cx="5537149" cy="3964734"/>
            </a:xfrm>
            <a:prstGeom prst="rect">
              <a:avLst/>
            </a:prstGeom>
            <a:ln w="12700" cap="flat">
              <a:noFill/>
              <a:miter lim="400000"/>
            </a:ln>
            <a:effectLst/>
          </p:spPr>
        </p:pic>
        <p:grpSp>
          <p:nvGrpSpPr>
            <p:cNvPr id="298" name="Group"/>
            <p:cNvGrpSpPr/>
            <p:nvPr/>
          </p:nvGrpSpPr>
          <p:grpSpPr>
            <a:xfrm>
              <a:off x="4948267" y="1339574"/>
              <a:ext cx="2264182" cy="1189939"/>
              <a:chOff x="0" y="0"/>
              <a:chExt cx="2264180" cy="1189937"/>
            </a:xfrm>
          </p:grpSpPr>
          <p:sp>
            <p:nvSpPr>
              <p:cNvPr id="293"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97" name="Group 27"/>
              <p:cNvGrpSpPr/>
              <p:nvPr/>
            </p:nvGrpSpPr>
            <p:grpSpPr>
              <a:xfrm>
                <a:off x="577365" y="82946"/>
                <a:ext cx="1109451" cy="958588"/>
                <a:chOff x="0" y="0"/>
                <a:chExt cx="1109450" cy="958586"/>
              </a:xfrm>
            </p:grpSpPr>
            <p:sp>
              <p:nvSpPr>
                <p:cNvPr id="29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9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9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grpSp>
      <p:grpSp>
        <p:nvGrpSpPr>
          <p:cNvPr id="302" name="Group"/>
          <p:cNvGrpSpPr/>
          <p:nvPr/>
        </p:nvGrpSpPr>
        <p:grpSpPr>
          <a:xfrm>
            <a:off x="14889875" y="4858997"/>
            <a:ext cx="3963091" cy="2120608"/>
            <a:chOff x="0" y="0"/>
            <a:chExt cx="3963089" cy="2120607"/>
          </a:xfrm>
        </p:grpSpPr>
        <p:sp>
          <p:nvSpPr>
            <p:cNvPr id="300" name="Rounded Rectangle"/>
            <p:cNvSpPr/>
            <p:nvPr/>
          </p:nvSpPr>
          <p:spPr>
            <a:xfrm>
              <a:off x="0" y="368604"/>
              <a:ext cx="3963090" cy="1752004"/>
            </a:xfrm>
            <a:prstGeom prst="roundRect">
              <a:avLst>
                <a:gd name="adj" fmla="val 15000"/>
              </a:avLst>
            </a:prstGeom>
            <a:solidFill>
              <a:schemeClr val="accent5">
                <a:lumOff val="-29866"/>
              </a:schemeClr>
            </a:solidFill>
            <a:ln w="12700" cap="flat">
              <a:noFill/>
              <a:miter lim="400000"/>
            </a:ln>
            <a:effectLst/>
          </p:spPr>
          <p:txBody>
            <a:bodyPr wrap="square" lIns="50800" tIns="50800" rIns="50800" bIns="50800" numCol="1" anchor="ctr">
              <a:noAutofit/>
            </a:bodyPr>
            <a:lstStyle/>
            <a:p>
              <a:pPr defTabSz="584200">
                <a:defRPr b="0" sz="2200">
                  <a:solidFill>
                    <a:srgbClr val="FFFFFF"/>
                  </a:solidFill>
                  <a:latin typeface="+mn-lt"/>
                  <a:ea typeface="+mn-ea"/>
                  <a:cs typeface="+mn-cs"/>
                  <a:sym typeface="Helvetica Neue Medium"/>
                </a:defRPr>
              </a:pPr>
            </a:p>
          </p:txBody>
        </p:sp>
        <p:sp>
          <p:nvSpPr>
            <p:cNvPr id="301" name="Both videos"/>
            <p:cNvSpPr/>
            <p:nvPr/>
          </p:nvSpPr>
          <p:spPr>
            <a:xfrm>
              <a:off x="0" y="0"/>
              <a:ext cx="3963090" cy="1752004"/>
            </a:xfrm>
            <a:prstGeom prst="roundRect">
              <a:avLst>
                <a:gd name="adj" fmla="val 15000"/>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a:solidFill>
                    <a:srgbClr val="FFFFFF"/>
                  </a:solidFill>
                  <a:latin typeface="+mn-lt"/>
                  <a:ea typeface="+mn-ea"/>
                  <a:cs typeface="+mn-cs"/>
                  <a:sym typeface="Helvetica Neue Medium"/>
                </a:defRPr>
              </a:lvl1pPr>
            </a:lstStyle>
            <a:p>
              <a:pPr/>
              <a:r>
                <a:t>Both videos</a:t>
              </a:r>
            </a:p>
          </p:txBody>
        </p:sp>
      </p:grpSp>
      <p:grpSp>
        <p:nvGrpSpPr>
          <p:cNvPr id="305" name="Group"/>
          <p:cNvGrpSpPr/>
          <p:nvPr/>
        </p:nvGrpSpPr>
        <p:grpSpPr>
          <a:xfrm>
            <a:off x="6012296" y="4838460"/>
            <a:ext cx="4039851" cy="2161682"/>
            <a:chOff x="0" y="0"/>
            <a:chExt cx="4039849" cy="2161680"/>
          </a:xfrm>
        </p:grpSpPr>
        <p:sp>
          <p:nvSpPr>
            <p:cNvPr id="303" name="Rounded Rectangle"/>
            <p:cNvSpPr/>
            <p:nvPr/>
          </p:nvSpPr>
          <p:spPr>
            <a:xfrm>
              <a:off x="0" y="375743"/>
              <a:ext cx="4039850" cy="1785938"/>
            </a:xfrm>
            <a:prstGeom prst="roundRect">
              <a:avLst>
                <a:gd name="adj" fmla="val 15000"/>
              </a:avLst>
            </a:prstGeom>
            <a:solidFill>
              <a:schemeClr val="accent1">
                <a:lumOff val="-13575"/>
              </a:schemeClr>
            </a:solidFill>
            <a:ln w="12700" cap="flat">
              <a:noFill/>
              <a:miter lim="400000"/>
            </a:ln>
            <a:effectLst/>
          </p:spPr>
          <p:txBody>
            <a:bodyPr wrap="square" lIns="50800" tIns="50800" rIns="50800" bIns="50800" numCol="1" anchor="ctr">
              <a:noAutofit/>
            </a:bodyPr>
            <a:lstStyle/>
            <a:p>
              <a:pPr defTabSz="584200">
                <a:defRPr b="0" sz="2200">
                  <a:solidFill>
                    <a:srgbClr val="FFFFFF"/>
                  </a:solidFill>
                  <a:latin typeface="+mn-lt"/>
                  <a:ea typeface="+mn-ea"/>
                  <a:cs typeface="+mn-cs"/>
                  <a:sym typeface="Helvetica Neue Medium"/>
                </a:defRPr>
              </a:pPr>
            </a:p>
          </p:txBody>
        </p:sp>
        <p:sp>
          <p:nvSpPr>
            <p:cNvPr id="304" name="Experimenter"/>
            <p:cNvSpPr/>
            <p:nvPr/>
          </p:nvSpPr>
          <p:spPr>
            <a:xfrm>
              <a:off x="0" y="0"/>
              <a:ext cx="4039850" cy="1785938"/>
            </a:xfrm>
            <a:prstGeom prst="roundRect">
              <a:avLst>
                <a:gd name="adj" fmla="val 15000"/>
              </a:avLst>
            </a:prstGeom>
            <a:solidFill>
              <a:schemeClr val="accent1">
                <a:lumOff val="1684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a:solidFill>
                    <a:srgbClr val="FFFFFF"/>
                  </a:solidFill>
                  <a:latin typeface="+mn-lt"/>
                  <a:ea typeface="+mn-ea"/>
                  <a:cs typeface="+mn-cs"/>
                  <a:sym typeface="Helvetica Neue Medium"/>
                </a:defRPr>
              </a:lvl1pPr>
            </a:lstStyle>
            <a:p>
              <a:pPr/>
              <a:r>
                <a:t>Experimenter</a:t>
              </a:r>
            </a:p>
          </p:txBody>
        </p:sp>
      </p:gr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Double-click to edit"/>
          <p:cNvSpPr txBox="1"/>
          <p:nvPr>
            <p:ph type="ctrTitle"/>
          </p:nvPr>
        </p:nvSpPr>
        <p:spPr>
          <a:prstGeom prst="rect">
            <a:avLst/>
          </a:prstGeom>
        </p:spPr>
        <p:txBody>
          <a:bodyPr/>
          <a:lstStyle/>
          <a:p>
            <a:pPr/>
          </a:p>
        </p:txBody>
      </p:sp>
      <p:sp>
        <p:nvSpPr>
          <p:cNvPr id="870" name="Double-click to edit"/>
          <p:cNvSpPr txBox="1"/>
          <p:nvPr>
            <p:ph type="subTitle" sz="quarter" idx="1"/>
          </p:nvPr>
        </p:nvSpPr>
        <p:spPr>
          <a:prstGeom prst="rect">
            <a:avLst/>
          </a:prstGeom>
        </p:spPr>
        <p:txBody>
          <a:bodyPr/>
          <a:lstStyle/>
          <a:p>
            <a:pPr/>
          </a:p>
        </p:txBody>
      </p:sp>
      <p:pic>
        <p:nvPicPr>
          <p:cNvPr id="871" name="Process_Picture10_girls.jpg" descr="Process_Picture10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72" name="Process_Picture10_girls.jpg" descr="Process_Picture10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873" name="F164C9F4-59B3-48F6-BF5B-A8CD21A46CFD.jpeg" descr="F164C9F4-59B3-48F6-BF5B-A8CD21A46CFD.jpe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Double-click to edit"/>
          <p:cNvSpPr txBox="1"/>
          <p:nvPr>
            <p:ph type="ctrTitle"/>
          </p:nvPr>
        </p:nvSpPr>
        <p:spPr>
          <a:prstGeom prst="rect">
            <a:avLst/>
          </a:prstGeom>
        </p:spPr>
        <p:txBody>
          <a:bodyPr/>
          <a:lstStyle/>
          <a:p>
            <a:pPr/>
          </a:p>
        </p:txBody>
      </p:sp>
      <p:sp>
        <p:nvSpPr>
          <p:cNvPr id="878" name="Double-click to edit"/>
          <p:cNvSpPr txBox="1"/>
          <p:nvPr>
            <p:ph type="subTitle" sz="quarter" idx="1"/>
          </p:nvPr>
        </p:nvSpPr>
        <p:spPr>
          <a:prstGeom prst="rect">
            <a:avLst/>
          </a:prstGeom>
        </p:spPr>
        <p:txBody>
          <a:bodyPr/>
          <a:lstStyle/>
          <a:p>
            <a:pPr/>
          </a:p>
        </p:txBody>
      </p:sp>
      <p:pic>
        <p:nvPicPr>
          <p:cNvPr id="879" name="Process_Picture8_girls.jpg" descr="Process_Picture8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80" name="Process_Picture10.2_girls copy.jpg" descr="Process_Picture10.2_girls copy.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881" name="79B71BBB-0C95-4C1D-AED2-00FB5C6C4541.jpeg" descr="79B71BBB-0C95-4C1D-AED2-00FB5C6C4541.jpe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5" name="Double-click to edit"/>
          <p:cNvSpPr txBox="1"/>
          <p:nvPr>
            <p:ph type="ctrTitle"/>
          </p:nvPr>
        </p:nvSpPr>
        <p:spPr>
          <a:prstGeom prst="rect">
            <a:avLst/>
          </a:prstGeom>
        </p:spPr>
        <p:txBody>
          <a:bodyPr/>
          <a:lstStyle/>
          <a:p>
            <a:pPr/>
          </a:p>
        </p:txBody>
      </p:sp>
      <p:sp>
        <p:nvSpPr>
          <p:cNvPr id="886" name="Double-click to edit"/>
          <p:cNvSpPr txBox="1"/>
          <p:nvPr>
            <p:ph type="subTitle" sz="quarter" idx="1"/>
          </p:nvPr>
        </p:nvSpPr>
        <p:spPr>
          <a:prstGeom prst="rect">
            <a:avLst/>
          </a:prstGeom>
        </p:spPr>
        <p:txBody>
          <a:bodyPr/>
          <a:lstStyle/>
          <a:p>
            <a:pPr/>
          </a:p>
        </p:txBody>
      </p:sp>
      <p:pic>
        <p:nvPicPr>
          <p:cNvPr id="887" name="Process_Picture11_girls.jpg" descr="Process_Picture1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88" name="Process_Picture11b_girls.jpg" descr="Process_Picture11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889" name="Process_Picture11_girls.jpg" descr="Process_Picture11_girl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pic>
        <p:nvPicPr>
          <p:cNvPr id="890" name="F6A5857C-C4C7-4AD1-8717-02B85B668320.jpeg" descr="F6A5857C-C4C7-4AD1-8717-02B85B668320.jpeg"/>
          <p:cNvPicPr>
            <a:picLocks noChangeAspect="1"/>
          </p:cNvPicPr>
          <p:nvPr/>
        </p:nvPicPr>
        <p:blipFill>
          <a:blip r:embed="rId6">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4" name="Double-click to edit"/>
          <p:cNvSpPr txBox="1"/>
          <p:nvPr>
            <p:ph type="ctrTitle"/>
          </p:nvPr>
        </p:nvSpPr>
        <p:spPr>
          <a:prstGeom prst="rect">
            <a:avLst/>
          </a:prstGeom>
        </p:spPr>
        <p:txBody>
          <a:bodyPr/>
          <a:lstStyle/>
          <a:p>
            <a:pPr/>
          </a:p>
        </p:txBody>
      </p:sp>
      <p:sp>
        <p:nvSpPr>
          <p:cNvPr id="895" name="Double-click to edit"/>
          <p:cNvSpPr txBox="1"/>
          <p:nvPr>
            <p:ph type="subTitle" sz="quarter" idx="1"/>
          </p:nvPr>
        </p:nvSpPr>
        <p:spPr>
          <a:prstGeom prst="rect">
            <a:avLst/>
          </a:prstGeom>
        </p:spPr>
        <p:txBody>
          <a:bodyPr/>
          <a:lstStyle/>
          <a:p>
            <a:pPr/>
          </a:p>
        </p:txBody>
      </p:sp>
      <p:pic>
        <p:nvPicPr>
          <p:cNvPr id="896" name="Process_Picture12_girls.jpg" descr="Process_Picture1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97" name="Process_Picture12_girls.jpg" descr="Process_Picture12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898" name="Process_Picture12_girls.jpg" descr="Process_Picture12_girl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pic>
        <p:nvPicPr>
          <p:cNvPr id="899" name="2C4CAFD0-FD6C-443F-BE36-80B8879F6E69.jpeg" descr="2C4CAFD0-FD6C-443F-BE36-80B8879F6E69.jpeg"/>
          <p:cNvPicPr>
            <a:picLocks noChangeAspect="1"/>
          </p:cNvPicPr>
          <p:nvPr/>
        </p:nvPicPr>
        <p:blipFill>
          <a:blip r:embed="rId6">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Double-click to edit"/>
          <p:cNvSpPr txBox="1"/>
          <p:nvPr>
            <p:ph type="ctrTitle"/>
          </p:nvPr>
        </p:nvSpPr>
        <p:spPr>
          <a:prstGeom prst="rect">
            <a:avLst/>
          </a:prstGeom>
        </p:spPr>
        <p:txBody>
          <a:bodyPr/>
          <a:lstStyle/>
          <a:p>
            <a:pPr/>
          </a:p>
        </p:txBody>
      </p:sp>
      <p:sp>
        <p:nvSpPr>
          <p:cNvPr id="904" name="Double-click to edit"/>
          <p:cNvSpPr txBox="1"/>
          <p:nvPr>
            <p:ph type="subTitle" sz="quarter" idx="1"/>
          </p:nvPr>
        </p:nvSpPr>
        <p:spPr>
          <a:prstGeom prst="rect">
            <a:avLst/>
          </a:prstGeom>
        </p:spPr>
        <p:txBody>
          <a:bodyPr/>
          <a:lstStyle/>
          <a:p>
            <a:pPr/>
          </a:p>
        </p:txBody>
      </p:sp>
      <p:pic>
        <p:nvPicPr>
          <p:cNvPr id="905" name="Process_Picture13_girls.jpg" descr="Process_Picture13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06" name="Process_Picture13_girls.jpg" descr="Process_Picture13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907" name="Process_Picture13_girls.jpg" descr="Process_Picture13_girl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pic>
        <p:nvPicPr>
          <p:cNvPr id="908" name="5911117F-D279-4EA1-9E59-A34CA584ACBE.jpeg" descr="5911117F-D279-4EA1-9E59-A34CA584ACBE.jpeg"/>
          <p:cNvPicPr>
            <a:picLocks noChangeAspect="1"/>
          </p:cNvPicPr>
          <p:nvPr/>
        </p:nvPicPr>
        <p:blipFill>
          <a:blip r:embed="rId6">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912"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13"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14"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15"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9" name="Double-click to edit"/>
          <p:cNvSpPr txBox="1"/>
          <p:nvPr>
            <p:ph type="ctrTitle"/>
          </p:nvPr>
        </p:nvSpPr>
        <p:spPr>
          <a:prstGeom prst="rect">
            <a:avLst/>
          </a:prstGeom>
        </p:spPr>
        <p:txBody>
          <a:bodyPr/>
          <a:lstStyle/>
          <a:p>
            <a:pPr/>
          </a:p>
        </p:txBody>
      </p:sp>
      <p:sp>
        <p:nvSpPr>
          <p:cNvPr id="920" name="Double-click to edit"/>
          <p:cNvSpPr txBox="1"/>
          <p:nvPr>
            <p:ph type="subTitle" sz="quarter" idx="1"/>
          </p:nvPr>
        </p:nvSpPr>
        <p:spPr>
          <a:prstGeom prst="rect">
            <a:avLst/>
          </a:prstGeom>
        </p:spPr>
        <p:txBody>
          <a:bodyPr/>
          <a:lstStyle/>
          <a:p>
            <a:pPr/>
          </a:p>
        </p:txBody>
      </p:sp>
      <p:pic>
        <p:nvPicPr>
          <p:cNvPr id="921" name="Both_Picture1_boys.jpg" descr="Both_Picture1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22" name="Both_Picture1_boys.jpg" descr="Both_Picture1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6" name="Double-click to edit"/>
          <p:cNvSpPr txBox="1"/>
          <p:nvPr>
            <p:ph type="ctrTitle"/>
          </p:nvPr>
        </p:nvSpPr>
        <p:spPr>
          <a:prstGeom prst="rect">
            <a:avLst/>
          </a:prstGeom>
        </p:spPr>
        <p:txBody>
          <a:bodyPr/>
          <a:lstStyle/>
          <a:p>
            <a:pPr/>
          </a:p>
        </p:txBody>
      </p:sp>
      <p:sp>
        <p:nvSpPr>
          <p:cNvPr id="927" name="Double-click to edit"/>
          <p:cNvSpPr txBox="1"/>
          <p:nvPr>
            <p:ph type="subTitle" sz="quarter" idx="1"/>
          </p:nvPr>
        </p:nvSpPr>
        <p:spPr>
          <a:prstGeom prst="rect">
            <a:avLst/>
          </a:prstGeom>
        </p:spPr>
        <p:txBody>
          <a:bodyPr/>
          <a:lstStyle/>
          <a:p>
            <a:pPr/>
          </a:p>
        </p:txBody>
      </p:sp>
      <p:pic>
        <p:nvPicPr>
          <p:cNvPr id="928" name="Both_Picture2_boys.jpg" descr="Both_Picture2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2" name="Double-click to edit"/>
          <p:cNvSpPr txBox="1"/>
          <p:nvPr>
            <p:ph type="ctrTitle"/>
          </p:nvPr>
        </p:nvSpPr>
        <p:spPr>
          <a:prstGeom prst="rect">
            <a:avLst/>
          </a:prstGeom>
        </p:spPr>
        <p:txBody>
          <a:bodyPr/>
          <a:lstStyle/>
          <a:p>
            <a:pPr/>
          </a:p>
        </p:txBody>
      </p:sp>
      <p:sp>
        <p:nvSpPr>
          <p:cNvPr id="933" name="Double-click to edit"/>
          <p:cNvSpPr txBox="1"/>
          <p:nvPr>
            <p:ph type="subTitle" sz="quarter" idx="1"/>
          </p:nvPr>
        </p:nvSpPr>
        <p:spPr>
          <a:prstGeom prst="rect">
            <a:avLst/>
          </a:prstGeom>
        </p:spPr>
        <p:txBody>
          <a:bodyPr/>
          <a:lstStyle/>
          <a:p>
            <a:pPr/>
          </a:p>
        </p:txBody>
      </p:sp>
      <p:pic>
        <p:nvPicPr>
          <p:cNvPr id="934" name="Both_Picture3_girls.jpg" descr="Both_Picture3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Double-click to edit"/>
          <p:cNvSpPr txBox="1"/>
          <p:nvPr>
            <p:ph type="ctrTitle"/>
          </p:nvPr>
        </p:nvSpPr>
        <p:spPr>
          <a:prstGeom prst="rect">
            <a:avLst/>
          </a:prstGeom>
        </p:spPr>
        <p:txBody>
          <a:bodyPr/>
          <a:lstStyle/>
          <a:p>
            <a:pPr/>
          </a:p>
        </p:txBody>
      </p:sp>
      <p:sp>
        <p:nvSpPr>
          <p:cNvPr id="939" name="Double-click to edit"/>
          <p:cNvSpPr txBox="1"/>
          <p:nvPr>
            <p:ph type="subTitle" sz="quarter" idx="1"/>
          </p:nvPr>
        </p:nvSpPr>
        <p:spPr>
          <a:prstGeom prst="rect">
            <a:avLst/>
          </a:prstGeom>
        </p:spPr>
        <p:txBody>
          <a:bodyPr/>
          <a:lstStyle/>
          <a:p>
            <a:pPr/>
          </a:p>
        </p:txBody>
      </p:sp>
      <p:pic>
        <p:nvPicPr>
          <p:cNvPr id="940" name="Both_Picture4_girls.jpg" descr="Both_Picture4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extBox 5"/>
          <p:cNvSpPr txBox="1"/>
          <p:nvPr/>
        </p:nvSpPr>
        <p:spPr>
          <a:xfrm>
            <a:off x="538013" y="1872480"/>
            <a:ext cx="23629443" cy="2216304"/>
          </a:xfrm>
          <a:prstGeom prst="rect">
            <a:avLst/>
          </a:prstGeom>
          <a:ln w="12700">
            <a:miter lim="400000"/>
          </a:ln>
          <a:extLst>
            <a:ext uri="{C572A759-6A51-4108-AA02-DFA0A04FC94B}">
              <ma14:wrappingTextBoxFlag xmlns:ma14="http://schemas.microsoft.com/office/mac/drawingml/2011/main" val="1"/>
            </a:ext>
          </a:extLst>
        </p:spPr>
        <p:txBody>
          <a:bodyPr wrap="none" lIns="68580" tIns="68580" rIns="68580" bIns="68580">
            <a:spAutoFit/>
          </a:bodyPr>
          <a:lstStyle/>
          <a:p>
            <a:pPr defTabSz="1828800">
              <a:defRPr b="0" sz="4600"/>
            </a:pPr>
            <a:r>
              <a:t>Move your mouse over the upper right corner of your video.</a:t>
            </a:r>
          </a:p>
          <a:p>
            <a:pPr defTabSz="1828800">
              <a:defRPr b="0" sz="4600"/>
            </a:pPr>
            <a:r>
              <a:t>Hover over the blue and white ellipsis and select Hide Self View from the dropdown menu that appears.</a:t>
            </a:r>
          </a:p>
        </p:txBody>
      </p:sp>
      <p:grpSp>
        <p:nvGrpSpPr>
          <p:cNvPr id="331" name="Group 40"/>
          <p:cNvGrpSpPr/>
          <p:nvPr/>
        </p:nvGrpSpPr>
        <p:grpSpPr>
          <a:xfrm>
            <a:off x="9572366" y="4374172"/>
            <a:ext cx="5120385" cy="5964540"/>
            <a:chOff x="0" y="0"/>
            <a:chExt cx="5120384" cy="5964539"/>
          </a:xfrm>
        </p:grpSpPr>
        <p:sp>
          <p:nvSpPr>
            <p:cNvPr id="310" name="Rectangle 7"/>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11" name="Rectangle 8"/>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17" name="Group 17"/>
            <p:cNvGrpSpPr/>
            <p:nvPr/>
          </p:nvGrpSpPr>
          <p:grpSpPr>
            <a:xfrm>
              <a:off x="205609" y="159310"/>
              <a:ext cx="1419123" cy="337537"/>
              <a:chOff x="0" y="0"/>
              <a:chExt cx="1419121" cy="337536"/>
            </a:xfrm>
          </p:grpSpPr>
          <p:sp>
            <p:nvSpPr>
              <p:cNvPr id="312" name="Rectangle 9"/>
              <p:cNvSpPr/>
              <p:nvPr/>
            </p:nvSpPr>
            <p:spPr>
              <a:xfrm>
                <a:off x="-1" y="232056"/>
                <a:ext cx="337536" cy="105481"/>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13" name="Rectangle 12"/>
              <p:cNvSpPr/>
              <p:nvPr/>
            </p:nvSpPr>
            <p:spPr>
              <a:xfrm>
                <a:off x="540793" y="-1"/>
                <a:ext cx="337536" cy="33753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16" name="Group 16"/>
              <p:cNvGrpSpPr/>
              <p:nvPr/>
            </p:nvGrpSpPr>
            <p:grpSpPr>
              <a:xfrm>
                <a:off x="1081587" y="0"/>
                <a:ext cx="337535" cy="337537"/>
                <a:chOff x="0" y="0"/>
                <a:chExt cx="337534" cy="337536"/>
              </a:xfrm>
            </p:grpSpPr>
            <p:sp>
              <p:nvSpPr>
                <p:cNvPr id="314" name="Rectangle 13"/>
                <p:cNvSpPr/>
                <p:nvPr/>
              </p:nvSpPr>
              <p:spPr>
                <a:xfrm>
                  <a:off x="-1" y="0"/>
                  <a:ext cx="337536" cy="126577"/>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15" name="Rectangle 15"/>
                <p:cNvSpPr/>
                <p:nvPr/>
              </p:nvSpPr>
              <p:spPr>
                <a:xfrm>
                  <a:off x="-1" y="210959"/>
                  <a:ext cx="337536" cy="12657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grpSp>
        <p:sp>
          <p:nvSpPr>
            <p:cNvPr id="318" name="Rectangle 20"/>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19" name="Rectangle 19"/>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23" name="Group 27"/>
            <p:cNvGrpSpPr/>
            <p:nvPr/>
          </p:nvGrpSpPr>
          <p:grpSpPr>
            <a:xfrm>
              <a:off x="1276143" y="863518"/>
              <a:ext cx="2452202" cy="2118752"/>
              <a:chOff x="0" y="0"/>
              <a:chExt cx="2452201" cy="2118750"/>
            </a:xfrm>
          </p:grpSpPr>
          <p:sp>
            <p:nvSpPr>
              <p:cNvPr id="320" name="Freeform 24"/>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21" name="Oval 21"/>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22" name="Arc 26"/>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nvGrpSpPr>
            <p:cNvPr id="329" name="Group 33"/>
            <p:cNvGrpSpPr/>
            <p:nvPr/>
          </p:nvGrpSpPr>
          <p:grpSpPr>
            <a:xfrm>
              <a:off x="1276143" y="3540951"/>
              <a:ext cx="2452202" cy="2118751"/>
              <a:chOff x="0" y="0"/>
              <a:chExt cx="2452201" cy="2118750"/>
            </a:xfrm>
          </p:grpSpPr>
          <p:sp>
            <p:nvSpPr>
              <p:cNvPr id="324" name="Freeform 34"/>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25" name="Oval 35"/>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28" name="Arc 36"/>
              <p:cNvGrpSpPr/>
              <p:nvPr/>
            </p:nvGrpSpPr>
            <p:grpSpPr>
              <a:xfrm>
                <a:off x="973265" y="736334"/>
                <a:ext cx="505670" cy="505670"/>
                <a:chOff x="0" y="0"/>
                <a:chExt cx="505668" cy="505668"/>
              </a:xfrm>
            </p:grpSpPr>
            <p:sp>
              <p:nvSpPr>
                <p:cNvPr id="326" name="Shape"/>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sp>
              <p:nvSpPr>
                <p:cNvPr id="327" name="Line"/>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sp>
          <p:nvSpPr>
            <p:cNvPr id="330" name="Oval 38"/>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grpSp>
        <p:nvGrpSpPr>
          <p:cNvPr id="334" name="Group"/>
          <p:cNvGrpSpPr/>
          <p:nvPr/>
        </p:nvGrpSpPr>
        <p:grpSpPr>
          <a:xfrm>
            <a:off x="13674327" y="7787489"/>
            <a:ext cx="1662506" cy="1376945"/>
            <a:chOff x="49018" y="535993"/>
            <a:chExt cx="1662505" cy="1376943"/>
          </a:xfrm>
        </p:grpSpPr>
        <p:sp>
          <p:nvSpPr>
            <p:cNvPr id="332" name="Rounded Rectangle"/>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33" name="…"/>
            <p:cNvSpPr/>
            <p:nvPr/>
          </p:nvSpPr>
          <p:spPr>
            <a:xfrm>
              <a:off x="441523" y="6429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7800">
                  <a:solidFill>
                    <a:srgbClr val="FFFFFF"/>
                  </a:solidFill>
                  <a:latin typeface="Calibri"/>
                  <a:ea typeface="Calibri"/>
                  <a:cs typeface="Calibri"/>
                  <a:sym typeface="Calibri"/>
                </a:defRPr>
              </a:lvl1pPr>
            </a:lstStyle>
            <a:p>
              <a:pPr/>
              <a:r>
                <a:t>…</a:t>
              </a:r>
            </a:p>
          </p:txBody>
        </p:sp>
      </p:grpSp>
      <p:grpSp>
        <p:nvGrpSpPr>
          <p:cNvPr id="339" name="Group"/>
          <p:cNvGrpSpPr/>
          <p:nvPr/>
        </p:nvGrpSpPr>
        <p:grpSpPr>
          <a:xfrm>
            <a:off x="14852907" y="6670916"/>
            <a:ext cx="5120385" cy="3711730"/>
            <a:chOff x="0" y="0"/>
            <a:chExt cx="5120383" cy="3711728"/>
          </a:xfrm>
        </p:grpSpPr>
        <p:grpSp>
          <p:nvGrpSpPr>
            <p:cNvPr id="337" name="Group"/>
            <p:cNvGrpSpPr/>
            <p:nvPr/>
          </p:nvGrpSpPr>
          <p:grpSpPr>
            <a:xfrm>
              <a:off x="0" y="0"/>
              <a:ext cx="5120384" cy="3711729"/>
              <a:chOff x="0" y="0"/>
              <a:chExt cx="5120383" cy="3711728"/>
            </a:xfrm>
          </p:grpSpPr>
          <p:sp>
            <p:nvSpPr>
              <p:cNvPr id="335" name="Rounded Rectangle"/>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pic>
            <p:nvPicPr>
              <p:cNvPr id="336" name="Image" descr="Image"/>
              <p:cNvPicPr>
                <a:picLocks noChangeAspect="1"/>
              </p:cNvPicPr>
              <p:nvPr/>
            </p:nvPicPr>
            <p:blipFill>
              <a:blip r:embed="rId3">
                <a:extLst/>
              </a:blip>
              <a:srcRect l="0" t="20830" r="2390" b="3433"/>
              <a:stretch>
                <a:fillRect/>
              </a:stretch>
            </p:blipFill>
            <p:spPr>
              <a:xfrm>
                <a:off x="106137" y="106610"/>
                <a:ext cx="4908110" cy="3487090"/>
              </a:xfrm>
              <a:prstGeom prst="rect">
                <a:avLst/>
              </a:prstGeom>
              <a:ln w="12700" cap="flat">
                <a:noFill/>
                <a:miter lim="400000"/>
              </a:ln>
              <a:effectLst/>
            </p:spPr>
          </p:pic>
        </p:grpSp>
        <p:sp>
          <p:nvSpPr>
            <p:cNvPr id="338" name="Rounded Rectangle"/>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sp>
        <p:nvSpPr>
          <p:cNvPr id="340" name="Arc 10"/>
          <p:cNvSpPr/>
          <p:nvPr/>
        </p:nvSpPr>
        <p:spPr>
          <a:xfrm flipH="1" rot="8933520">
            <a:off x="19211456" y="10040223"/>
            <a:ext cx="1656053" cy="2414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50800">
            <a:solidFill>
              <a:srgbClr val="4472C4"/>
            </a:solidFill>
            <a:miter/>
            <a:tailEnd type="triangle"/>
          </a:ln>
        </p:spPr>
        <p:txBody>
          <a:bodyPr lIns="68580" tIns="68580" rIns="68580" bIns="68580" anchor="ctr"/>
          <a:lstStyle/>
          <a:p>
            <a:pPr defTabSz="1828800">
              <a:defRPr b="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4" name="Double-click to edit"/>
          <p:cNvSpPr txBox="1"/>
          <p:nvPr>
            <p:ph type="ctrTitle"/>
          </p:nvPr>
        </p:nvSpPr>
        <p:spPr>
          <a:prstGeom prst="rect">
            <a:avLst/>
          </a:prstGeom>
        </p:spPr>
        <p:txBody>
          <a:bodyPr/>
          <a:lstStyle/>
          <a:p>
            <a:pPr/>
          </a:p>
        </p:txBody>
      </p:sp>
      <p:sp>
        <p:nvSpPr>
          <p:cNvPr id="945" name="Double-click to edit"/>
          <p:cNvSpPr txBox="1"/>
          <p:nvPr>
            <p:ph type="subTitle" sz="quarter" idx="1"/>
          </p:nvPr>
        </p:nvSpPr>
        <p:spPr>
          <a:prstGeom prst="rect">
            <a:avLst/>
          </a:prstGeom>
        </p:spPr>
        <p:txBody>
          <a:bodyPr/>
          <a:lstStyle/>
          <a:p>
            <a:pPr/>
          </a:p>
        </p:txBody>
      </p:sp>
      <p:pic>
        <p:nvPicPr>
          <p:cNvPr id="946" name="Both_Picture5_girls.jpg" descr="Both_Picture5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0" name="Double-click to edit"/>
          <p:cNvSpPr txBox="1"/>
          <p:nvPr>
            <p:ph type="ctrTitle"/>
          </p:nvPr>
        </p:nvSpPr>
        <p:spPr>
          <a:prstGeom prst="rect">
            <a:avLst/>
          </a:prstGeom>
        </p:spPr>
        <p:txBody>
          <a:bodyPr/>
          <a:lstStyle/>
          <a:p>
            <a:pPr/>
          </a:p>
        </p:txBody>
      </p:sp>
      <p:sp>
        <p:nvSpPr>
          <p:cNvPr id="951" name="Double-click to edit"/>
          <p:cNvSpPr txBox="1"/>
          <p:nvPr>
            <p:ph type="subTitle" sz="quarter" idx="1"/>
          </p:nvPr>
        </p:nvSpPr>
        <p:spPr>
          <a:prstGeom prst="rect">
            <a:avLst/>
          </a:prstGeom>
        </p:spPr>
        <p:txBody>
          <a:bodyPr/>
          <a:lstStyle/>
          <a:p>
            <a:pPr/>
          </a:p>
        </p:txBody>
      </p:sp>
      <p:pic>
        <p:nvPicPr>
          <p:cNvPr id="952" name="Both_Picture6_boys.jpg" descr="Both_Picture6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6" name="Double-click to edit"/>
          <p:cNvSpPr txBox="1"/>
          <p:nvPr>
            <p:ph type="ctrTitle"/>
          </p:nvPr>
        </p:nvSpPr>
        <p:spPr>
          <a:prstGeom prst="rect">
            <a:avLst/>
          </a:prstGeom>
        </p:spPr>
        <p:txBody>
          <a:bodyPr/>
          <a:lstStyle/>
          <a:p>
            <a:pPr/>
          </a:p>
        </p:txBody>
      </p:sp>
      <p:sp>
        <p:nvSpPr>
          <p:cNvPr id="957" name="Double-click to edit"/>
          <p:cNvSpPr txBox="1"/>
          <p:nvPr>
            <p:ph type="subTitle" sz="quarter" idx="1"/>
          </p:nvPr>
        </p:nvSpPr>
        <p:spPr>
          <a:prstGeom prst="rect">
            <a:avLst/>
          </a:prstGeom>
        </p:spPr>
        <p:txBody>
          <a:bodyPr/>
          <a:lstStyle/>
          <a:p>
            <a:pPr/>
          </a:p>
        </p:txBody>
      </p:sp>
      <p:pic>
        <p:nvPicPr>
          <p:cNvPr id="958" name="Both_Picture9_boys.jpg" descr="Both_Picture9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2" name="Double-click to edit"/>
          <p:cNvSpPr txBox="1"/>
          <p:nvPr>
            <p:ph type="ctrTitle"/>
          </p:nvPr>
        </p:nvSpPr>
        <p:spPr>
          <a:prstGeom prst="rect">
            <a:avLst/>
          </a:prstGeom>
        </p:spPr>
        <p:txBody>
          <a:bodyPr/>
          <a:lstStyle/>
          <a:p>
            <a:pPr/>
          </a:p>
        </p:txBody>
      </p:sp>
      <p:sp>
        <p:nvSpPr>
          <p:cNvPr id="963" name="Double-click to edit"/>
          <p:cNvSpPr txBox="1"/>
          <p:nvPr>
            <p:ph type="subTitle" sz="quarter" idx="1"/>
          </p:nvPr>
        </p:nvSpPr>
        <p:spPr>
          <a:prstGeom prst="rect">
            <a:avLst/>
          </a:prstGeom>
        </p:spPr>
        <p:txBody>
          <a:bodyPr/>
          <a:lstStyle/>
          <a:p>
            <a:pPr/>
          </a:p>
        </p:txBody>
      </p:sp>
      <p:pic>
        <p:nvPicPr>
          <p:cNvPr id="964" name="Both_Picture10_boys.jpg" descr="Both_Picture10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Double-click to edit"/>
          <p:cNvSpPr txBox="1"/>
          <p:nvPr>
            <p:ph type="ctrTitle"/>
          </p:nvPr>
        </p:nvSpPr>
        <p:spPr>
          <a:prstGeom prst="rect">
            <a:avLst/>
          </a:prstGeom>
        </p:spPr>
        <p:txBody>
          <a:bodyPr/>
          <a:lstStyle/>
          <a:p>
            <a:pPr/>
          </a:p>
        </p:txBody>
      </p:sp>
      <p:sp>
        <p:nvSpPr>
          <p:cNvPr id="969" name="Double-click to edit"/>
          <p:cNvSpPr txBox="1"/>
          <p:nvPr>
            <p:ph type="subTitle" sz="quarter" idx="1"/>
          </p:nvPr>
        </p:nvSpPr>
        <p:spPr>
          <a:prstGeom prst="rect">
            <a:avLst/>
          </a:prstGeom>
        </p:spPr>
        <p:txBody>
          <a:bodyPr/>
          <a:lstStyle/>
          <a:p>
            <a:pPr/>
          </a:p>
        </p:txBody>
      </p:sp>
      <p:pic>
        <p:nvPicPr>
          <p:cNvPr id="970" name="Both_Picture6_boys.jpg" descr="Both_Picture6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Double-click to edit"/>
          <p:cNvSpPr txBox="1"/>
          <p:nvPr>
            <p:ph type="ctrTitle"/>
          </p:nvPr>
        </p:nvSpPr>
        <p:spPr>
          <a:prstGeom prst="rect">
            <a:avLst/>
          </a:prstGeom>
        </p:spPr>
        <p:txBody>
          <a:bodyPr/>
          <a:lstStyle/>
          <a:p>
            <a:pPr/>
          </a:p>
        </p:txBody>
      </p:sp>
      <p:sp>
        <p:nvSpPr>
          <p:cNvPr id="975" name="Double-click to edit"/>
          <p:cNvSpPr txBox="1"/>
          <p:nvPr>
            <p:ph type="subTitle" sz="quarter" idx="1"/>
          </p:nvPr>
        </p:nvSpPr>
        <p:spPr>
          <a:prstGeom prst="rect">
            <a:avLst/>
          </a:prstGeom>
        </p:spPr>
        <p:txBody>
          <a:bodyPr/>
          <a:lstStyle/>
          <a:p>
            <a:pPr/>
          </a:p>
        </p:txBody>
      </p:sp>
      <p:pic>
        <p:nvPicPr>
          <p:cNvPr id="976" name="Both_Picture7_boys.jpg" descr="Both_Picture7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0" name="Double-click to edit"/>
          <p:cNvSpPr txBox="1"/>
          <p:nvPr>
            <p:ph type="ctrTitle"/>
          </p:nvPr>
        </p:nvSpPr>
        <p:spPr>
          <a:prstGeom prst="rect">
            <a:avLst/>
          </a:prstGeom>
        </p:spPr>
        <p:txBody>
          <a:bodyPr/>
          <a:lstStyle/>
          <a:p>
            <a:pPr/>
          </a:p>
        </p:txBody>
      </p:sp>
      <p:sp>
        <p:nvSpPr>
          <p:cNvPr id="981" name="Double-click to edit"/>
          <p:cNvSpPr txBox="1"/>
          <p:nvPr>
            <p:ph type="subTitle" sz="quarter" idx="1"/>
          </p:nvPr>
        </p:nvSpPr>
        <p:spPr>
          <a:prstGeom prst="rect">
            <a:avLst/>
          </a:prstGeom>
        </p:spPr>
        <p:txBody>
          <a:bodyPr/>
          <a:lstStyle/>
          <a:p>
            <a:pPr/>
          </a:p>
        </p:txBody>
      </p:sp>
      <p:pic>
        <p:nvPicPr>
          <p:cNvPr id="982" name="Both_Picture8_boys.jpg" descr="Both_Picture8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6" name="Double-click to edit"/>
          <p:cNvSpPr txBox="1"/>
          <p:nvPr>
            <p:ph type="ctrTitle"/>
          </p:nvPr>
        </p:nvSpPr>
        <p:spPr>
          <a:prstGeom prst="rect">
            <a:avLst/>
          </a:prstGeom>
        </p:spPr>
        <p:txBody>
          <a:bodyPr/>
          <a:lstStyle/>
          <a:p>
            <a:pPr/>
          </a:p>
        </p:txBody>
      </p:sp>
      <p:sp>
        <p:nvSpPr>
          <p:cNvPr id="987" name="Double-click to edit"/>
          <p:cNvSpPr txBox="1"/>
          <p:nvPr>
            <p:ph type="subTitle" sz="quarter" idx="1"/>
          </p:nvPr>
        </p:nvSpPr>
        <p:spPr>
          <a:prstGeom prst="rect">
            <a:avLst/>
          </a:prstGeom>
        </p:spPr>
        <p:txBody>
          <a:bodyPr/>
          <a:lstStyle/>
          <a:p>
            <a:pPr/>
          </a:p>
        </p:txBody>
      </p:sp>
      <p:pic>
        <p:nvPicPr>
          <p:cNvPr id="988" name="Both_Picture11_boys.jpg" descr="Both_Picture11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992"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93"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94"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95"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96" name="Thank you!"/>
          <p:cNvSpPr txBox="1"/>
          <p:nvPr/>
        </p:nvSpPr>
        <p:spPr>
          <a:xfrm>
            <a:off x="8040903" y="5694362"/>
            <a:ext cx="8302194" cy="232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2600">
                <a:solidFill>
                  <a:schemeClr val="accent1">
                    <a:lumOff val="-13575"/>
                  </a:schemeClr>
                </a:solidFill>
                <a:latin typeface="Avenir Heavy"/>
                <a:ea typeface="Avenir Heavy"/>
                <a:cs typeface="Avenir Heavy"/>
                <a:sym typeface="Avenir Heavy"/>
              </a:defRPr>
            </a:lvl1pPr>
          </a:lstStyle>
          <a:p>
            <a:pPr/>
            <a:r>
              <a:t>Thank you!</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000"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1"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2"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3"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4" name="Follow up questions?"/>
          <p:cNvSpPr txBox="1"/>
          <p:nvPr/>
        </p:nvSpPr>
        <p:spPr>
          <a:xfrm>
            <a:off x="1031705" y="983092"/>
            <a:ext cx="771918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6000">
                <a:solidFill>
                  <a:schemeClr val="accent1">
                    <a:lumOff val="-13575"/>
                  </a:schemeClr>
                </a:solidFill>
                <a:latin typeface="Avenir Heavy"/>
                <a:ea typeface="Avenir Heavy"/>
                <a:cs typeface="Avenir Heavy"/>
                <a:sym typeface="Avenir Heavy"/>
              </a:defRPr>
            </a:lvl1pPr>
          </a:lstStyle>
          <a:p>
            <a:pPr/>
            <a:r>
              <a:t>Follow up questions?</a:t>
            </a:r>
          </a:p>
        </p:txBody>
      </p:sp>
      <p:grpSp>
        <p:nvGrpSpPr>
          <p:cNvPr id="1007" name="Do you have any questions about the study?"/>
          <p:cNvGrpSpPr/>
          <p:nvPr/>
        </p:nvGrpSpPr>
        <p:grpSpPr>
          <a:xfrm>
            <a:off x="2504457" y="4883610"/>
            <a:ext cx="19375086" cy="3948780"/>
            <a:chOff x="0" y="0"/>
            <a:chExt cx="19375085" cy="3948779"/>
          </a:xfrm>
        </p:grpSpPr>
        <p:sp>
          <p:nvSpPr>
            <p:cNvPr id="1006" name="Do you have any questions about the study?"/>
            <p:cNvSpPr/>
            <p:nvPr/>
          </p:nvSpPr>
          <p:spPr>
            <a:xfrm>
              <a:off x="38100" y="38100"/>
              <a:ext cx="19298886" cy="387258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6000">
                  <a:solidFill>
                    <a:schemeClr val="accent1">
                      <a:hueOff val="114395"/>
                      <a:lumOff val="-24975"/>
                    </a:schemeClr>
                  </a:solidFill>
                  <a:latin typeface="+mn-lt"/>
                  <a:ea typeface="+mn-ea"/>
                  <a:cs typeface="+mn-cs"/>
                  <a:sym typeface="Helvetica Neue Medium"/>
                </a:defRPr>
              </a:lvl1pPr>
            </a:lstStyle>
            <a:p>
              <a:pPr/>
              <a:r>
                <a:t>Do you have any questions about the study? </a:t>
              </a:r>
            </a:p>
          </p:txBody>
        </p:sp>
        <p:pic>
          <p:nvPicPr>
            <p:cNvPr id="1005" name="Do you have any questions about the study? Do you have any questions about the study? " descr="Do you have any questions about the study? Do you have any questions about the study? "/>
            <p:cNvPicPr>
              <a:picLocks noChangeAspect="0"/>
            </p:cNvPicPr>
            <p:nvPr/>
          </p:nvPicPr>
          <p:blipFill>
            <a:blip r:embed="rId3">
              <a:extLst/>
            </a:blip>
            <a:stretch>
              <a:fillRect/>
            </a:stretch>
          </p:blipFill>
          <p:spPr>
            <a:xfrm>
              <a:off x="0" y="0"/>
              <a:ext cx="19375086" cy="3948780"/>
            </a:xfrm>
            <a:prstGeom prst="rect">
              <a:avLst/>
            </a:prstGeom>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